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2" r:id="rId2"/>
    <p:sldId id="321" r:id="rId3"/>
    <p:sldId id="320" r:id="rId4"/>
    <p:sldId id="322" r:id="rId5"/>
    <p:sldId id="326" r:id="rId6"/>
    <p:sldId id="325" r:id="rId7"/>
    <p:sldId id="308" r:id="rId8"/>
    <p:sldId id="309" r:id="rId9"/>
    <p:sldId id="315" r:id="rId10"/>
    <p:sldId id="314" r:id="rId11"/>
    <p:sldId id="300" r:id="rId12"/>
    <p:sldId id="318" r:id="rId13"/>
    <p:sldId id="301" r:id="rId14"/>
    <p:sldId id="303" r:id="rId15"/>
    <p:sldId id="302" r:id="rId16"/>
    <p:sldId id="319" r:id="rId17"/>
    <p:sldId id="304" r:id="rId18"/>
    <p:sldId id="310" r:id="rId19"/>
    <p:sldId id="305" r:id="rId20"/>
    <p:sldId id="313" r:id="rId21"/>
    <p:sldId id="311" r:id="rId22"/>
    <p:sldId id="306" r:id="rId23"/>
    <p:sldId id="312" r:id="rId24"/>
    <p:sldId id="316" r:id="rId25"/>
    <p:sldId id="317" r:id="rId26"/>
    <p:sldId id="323" r:id="rId27"/>
    <p:sldId id="324" r:id="rId28"/>
    <p:sldId id="307" r:id="rId29"/>
    <p:sldId id="327" r:id="rId30"/>
    <p:sldId id="299" r:id="rId31"/>
    <p:sldId id="278" r:id="rId32"/>
  </p:sldIdLst>
  <p:sldSz cx="12190413" cy="6858000"/>
  <p:notesSz cx="6797675" cy="9928225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931" autoAdjust="0"/>
  </p:normalViewPr>
  <p:slideViewPr>
    <p:cSldViewPr snapToObjects="1">
      <p:cViewPr varScale="1">
        <p:scale>
          <a:sx n="79" d="100"/>
          <a:sy n="79" d="100"/>
        </p:scale>
        <p:origin x="108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4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CFF32-D91E-4F96-8132-F86BE3B79893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DB6-E071-4C9A-9131-336730386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Established in 1845, with 25</a:t>
            </a:r>
            <a:r>
              <a:rPr lang="en-US" altLang="en-US" sz="1200" baseline="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Students.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first agricultural college in the English speaking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Granted Royal Charter</a:t>
            </a:r>
            <a:endParaRPr lang="en-GB" altLang="en-US" sz="12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12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Around 1,100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Four academic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Eight partner colleges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17,000 alumni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Our students join us from around the globe – we currently have students from 41 different countries studying with us.</a:t>
            </a:r>
          </a:p>
          <a:p>
            <a:pPr marL="171450" indent="-171450"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 are fortunate to be located in a beautiful campus in the </a:t>
            </a:r>
            <a:r>
              <a:rPr lang="en-GB" altLang="en-US" sz="12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Cotwolds</a:t>
            </a: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the heart of the British countryside.</a:t>
            </a:r>
          </a:p>
          <a:p>
            <a:pPr marL="171450" indent="-171450">
              <a:lnSpc>
                <a:spcPct val="106000"/>
              </a:lnSpc>
              <a:spcAft>
                <a:spcPts val="800"/>
              </a:spcAft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cities of </a:t>
            </a:r>
            <a:r>
              <a:rPr lang="en-GB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Bath, Bristol and Oxford are all within an hour’s drive of the University and London is less than 90 minutes away by train.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4A156-8272-46DA-B4F9-8C5C6087118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06" y="6387678"/>
            <a:ext cx="11368800" cy="276999"/>
          </a:xfrm>
        </p:spPr>
        <p:txBody>
          <a:bodyPr anchor="b" anchorCtr="0">
            <a:spAutoFit/>
          </a:bodyPr>
          <a:lstStyle>
            <a:lvl1pPr marL="0" indent="0" algn="l">
              <a:buNone/>
              <a:tabLst>
                <a:tab pos="3996000" algn="l"/>
                <a:tab pos="7992000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0806" y="2640174"/>
            <a:ext cx="11368800" cy="840230"/>
          </a:xfrm>
        </p:spPr>
        <p:txBody>
          <a:bodyPr/>
          <a:lstStyle>
            <a:lvl1pPr>
              <a:lnSpc>
                <a:spcPct val="88000"/>
              </a:lnSpc>
              <a:defRPr sz="6000" spc="-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0806" y="2348880"/>
            <a:ext cx="113688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410806" y="373386"/>
            <a:ext cx="1654175" cy="908050"/>
            <a:chOff x="3319" y="1878"/>
            <a:chExt cx="1042" cy="572"/>
          </a:xfrm>
          <a:solidFill>
            <a:schemeClr val="tx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3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06" y="6387678"/>
            <a:ext cx="11368800" cy="276999"/>
          </a:xfrm>
        </p:spPr>
        <p:txBody>
          <a:bodyPr anchor="b" anchorCtr="0">
            <a:spAutoFit/>
          </a:bodyPr>
          <a:lstStyle>
            <a:lvl1pPr marL="0" indent="0" algn="l">
              <a:buNone/>
              <a:tabLst>
                <a:tab pos="3996000" algn="l"/>
                <a:tab pos="7992000" algn="l"/>
              </a:tabLst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0806" y="2640174"/>
            <a:ext cx="11368800" cy="840230"/>
          </a:xfrm>
        </p:spPr>
        <p:txBody>
          <a:bodyPr/>
          <a:lstStyle>
            <a:lvl1pPr>
              <a:lnSpc>
                <a:spcPct val="88000"/>
              </a:lnSpc>
              <a:defRPr sz="6000" spc="-200" baseline="0">
                <a:solidFill>
                  <a:schemeClr val="bg1"/>
                </a:solidFill>
                <a:latin typeface="Spectral" panose="02020802060000000000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0805" y="2348880"/>
            <a:ext cx="11779607" cy="6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282" name="Group 4"/>
          <p:cNvGrpSpPr>
            <a:grpSpLocks noChangeAspect="1"/>
          </p:cNvGrpSpPr>
          <p:nvPr userDrawn="1"/>
        </p:nvGrpSpPr>
        <p:grpSpPr bwMode="auto">
          <a:xfrm>
            <a:off x="410806" y="373386"/>
            <a:ext cx="1654175" cy="909638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283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294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4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3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73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22413" y="0"/>
            <a:ext cx="406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806" y="341619"/>
            <a:ext cx="7301207" cy="7221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06" y="1764000"/>
            <a:ext cx="7301207" cy="4318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78393" y="332095"/>
            <a:ext cx="3401213" cy="5750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79" name="Group 4"/>
          <p:cNvGrpSpPr>
            <a:grpSpLocks noChangeAspect="1"/>
          </p:cNvGrpSpPr>
          <p:nvPr userDrawn="1"/>
        </p:nvGrpSpPr>
        <p:grpSpPr bwMode="auto">
          <a:xfrm>
            <a:off x="10960219" y="6082804"/>
            <a:ext cx="1008000" cy="554304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280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291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81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6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22413" y="0"/>
            <a:ext cx="4068000" cy="6858000"/>
          </a:xfrm>
          <a:solidFill>
            <a:schemeClr val="bg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06" y="1928746"/>
            <a:ext cx="7301207" cy="523220"/>
          </a:xfrm>
        </p:spPr>
        <p:txBody>
          <a:bodyPr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221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1213" y="3810469"/>
            <a:ext cx="7300800" cy="2272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05" y="1993945"/>
            <a:ext cx="11368800" cy="523220"/>
          </a:xfrm>
        </p:spPr>
        <p:txBody>
          <a:bodyPr/>
          <a:lstStyle>
            <a:lvl1pPr algn="ctr">
              <a:lnSpc>
                <a:spcPct val="10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10960219" y="6082804"/>
            <a:ext cx="1008000" cy="554304"/>
            <a:chOff x="3319" y="1877"/>
            <a:chExt cx="1042" cy="573"/>
          </a:xfrm>
          <a:solidFill>
            <a:schemeClr val="bg1"/>
          </a:solidFill>
        </p:grpSpPr>
        <p:grpSp>
          <p:nvGrpSpPr>
            <p:cNvPr id="65" name="Group 205"/>
            <p:cNvGrpSpPr>
              <a:grpSpLocks/>
            </p:cNvGrpSpPr>
            <p:nvPr/>
          </p:nvGrpSpPr>
          <p:grpSpPr bwMode="auto">
            <a:xfrm>
              <a:off x="3319" y="1877"/>
              <a:ext cx="1042" cy="573"/>
              <a:chOff x="3319" y="1877"/>
              <a:chExt cx="1042" cy="573"/>
            </a:xfrm>
            <a:grpFill/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486" y="2015"/>
                <a:ext cx="97" cy="145"/>
              </a:xfrm>
              <a:custGeom>
                <a:avLst/>
                <a:gdLst>
                  <a:gd name="T0" fmla="*/ 127 w 160"/>
                  <a:gd name="T1" fmla="*/ 168 h 238"/>
                  <a:gd name="T2" fmla="*/ 120 w 160"/>
                  <a:gd name="T3" fmla="*/ 152 h 238"/>
                  <a:gd name="T4" fmla="*/ 130 w 160"/>
                  <a:gd name="T5" fmla="*/ 143 h 238"/>
                  <a:gd name="T6" fmla="*/ 132 w 160"/>
                  <a:gd name="T7" fmla="*/ 157 h 238"/>
                  <a:gd name="T8" fmla="*/ 140 w 160"/>
                  <a:gd name="T9" fmla="*/ 189 h 238"/>
                  <a:gd name="T10" fmla="*/ 126 w 160"/>
                  <a:gd name="T11" fmla="*/ 113 h 238"/>
                  <a:gd name="T12" fmla="*/ 127 w 160"/>
                  <a:gd name="T13" fmla="*/ 115 h 238"/>
                  <a:gd name="T14" fmla="*/ 96 w 160"/>
                  <a:gd name="T15" fmla="*/ 147 h 238"/>
                  <a:gd name="T16" fmla="*/ 91 w 160"/>
                  <a:gd name="T17" fmla="*/ 120 h 238"/>
                  <a:gd name="T18" fmla="*/ 92 w 160"/>
                  <a:gd name="T19" fmla="*/ 138 h 238"/>
                  <a:gd name="T20" fmla="*/ 84 w 160"/>
                  <a:gd name="T21" fmla="*/ 115 h 238"/>
                  <a:gd name="T22" fmla="*/ 83 w 160"/>
                  <a:gd name="T23" fmla="*/ 163 h 238"/>
                  <a:gd name="T24" fmla="*/ 91 w 160"/>
                  <a:gd name="T25" fmla="*/ 185 h 238"/>
                  <a:gd name="T26" fmla="*/ 26 w 160"/>
                  <a:gd name="T27" fmla="*/ 88 h 238"/>
                  <a:gd name="T28" fmla="*/ 41 w 160"/>
                  <a:gd name="T29" fmla="*/ 29 h 238"/>
                  <a:gd name="T30" fmla="*/ 42 w 160"/>
                  <a:gd name="T31" fmla="*/ 23 h 238"/>
                  <a:gd name="T32" fmla="*/ 159 w 160"/>
                  <a:gd name="T33" fmla="*/ 183 h 238"/>
                  <a:gd name="T34" fmla="*/ 147 w 160"/>
                  <a:gd name="T35" fmla="*/ 128 h 238"/>
                  <a:gd name="T36" fmla="*/ 122 w 160"/>
                  <a:gd name="T37" fmla="*/ 86 h 238"/>
                  <a:gd name="T38" fmla="*/ 112 w 160"/>
                  <a:gd name="T39" fmla="*/ 53 h 238"/>
                  <a:gd name="T40" fmla="*/ 113 w 160"/>
                  <a:gd name="T41" fmla="*/ 76 h 238"/>
                  <a:gd name="T42" fmla="*/ 112 w 160"/>
                  <a:gd name="T43" fmla="*/ 101 h 238"/>
                  <a:gd name="T44" fmla="*/ 108 w 160"/>
                  <a:gd name="T45" fmla="*/ 88 h 238"/>
                  <a:gd name="T46" fmla="*/ 95 w 160"/>
                  <a:gd name="T47" fmla="*/ 77 h 238"/>
                  <a:gd name="T48" fmla="*/ 103 w 160"/>
                  <a:gd name="T49" fmla="*/ 65 h 238"/>
                  <a:gd name="T50" fmla="*/ 94 w 160"/>
                  <a:gd name="T51" fmla="*/ 53 h 238"/>
                  <a:gd name="T52" fmla="*/ 100 w 160"/>
                  <a:gd name="T53" fmla="*/ 49 h 238"/>
                  <a:gd name="T54" fmla="*/ 91 w 160"/>
                  <a:gd name="T55" fmla="*/ 36 h 238"/>
                  <a:gd name="T56" fmla="*/ 48 w 160"/>
                  <a:gd name="T57" fmla="*/ 9 h 238"/>
                  <a:gd name="T58" fmla="*/ 16 w 160"/>
                  <a:gd name="T59" fmla="*/ 1 h 238"/>
                  <a:gd name="T60" fmla="*/ 20 w 160"/>
                  <a:gd name="T61" fmla="*/ 11 h 238"/>
                  <a:gd name="T62" fmla="*/ 34 w 160"/>
                  <a:gd name="T63" fmla="*/ 21 h 238"/>
                  <a:gd name="T64" fmla="*/ 43 w 160"/>
                  <a:gd name="T65" fmla="*/ 50 h 238"/>
                  <a:gd name="T66" fmla="*/ 45 w 160"/>
                  <a:gd name="T67" fmla="*/ 35 h 238"/>
                  <a:gd name="T68" fmla="*/ 56 w 160"/>
                  <a:gd name="T69" fmla="*/ 38 h 238"/>
                  <a:gd name="T70" fmla="*/ 61 w 160"/>
                  <a:gd name="T71" fmla="*/ 46 h 238"/>
                  <a:gd name="T72" fmla="*/ 22 w 160"/>
                  <a:gd name="T73" fmla="*/ 79 h 238"/>
                  <a:gd name="T74" fmla="*/ 42 w 160"/>
                  <a:gd name="T75" fmla="*/ 103 h 238"/>
                  <a:gd name="T76" fmla="*/ 53 w 160"/>
                  <a:gd name="T77" fmla="*/ 72 h 238"/>
                  <a:gd name="T78" fmla="*/ 57 w 160"/>
                  <a:gd name="T79" fmla="*/ 80 h 238"/>
                  <a:gd name="T80" fmla="*/ 67 w 160"/>
                  <a:gd name="T81" fmla="*/ 78 h 238"/>
                  <a:gd name="T82" fmla="*/ 71 w 160"/>
                  <a:gd name="T83" fmla="*/ 83 h 238"/>
                  <a:gd name="T84" fmla="*/ 74 w 160"/>
                  <a:gd name="T85" fmla="*/ 102 h 238"/>
                  <a:gd name="T86" fmla="*/ 80 w 160"/>
                  <a:gd name="T87" fmla="*/ 119 h 238"/>
                  <a:gd name="T88" fmla="*/ 74 w 160"/>
                  <a:gd name="T89" fmla="*/ 172 h 238"/>
                  <a:gd name="T90" fmla="*/ 41 w 160"/>
                  <a:gd name="T91" fmla="*/ 191 h 238"/>
                  <a:gd name="T92" fmla="*/ 55 w 160"/>
                  <a:gd name="T93" fmla="*/ 196 h 238"/>
                  <a:gd name="T94" fmla="*/ 92 w 160"/>
                  <a:gd name="T95" fmla="*/ 167 h 238"/>
                  <a:gd name="T96" fmla="*/ 79 w 160"/>
                  <a:gd name="T97" fmla="*/ 149 h 238"/>
                  <a:gd name="T98" fmla="*/ 85 w 160"/>
                  <a:gd name="T99" fmla="*/ 144 h 238"/>
                  <a:gd name="T100" fmla="*/ 91 w 160"/>
                  <a:gd name="T101" fmla="*/ 154 h 238"/>
                  <a:gd name="T102" fmla="*/ 97 w 160"/>
                  <a:gd name="T103" fmla="*/ 144 h 238"/>
                  <a:gd name="T104" fmla="*/ 111 w 160"/>
                  <a:gd name="T105" fmla="*/ 183 h 238"/>
                  <a:gd name="T106" fmla="*/ 128 w 160"/>
                  <a:gd name="T107" fmla="*/ 223 h 238"/>
                  <a:gd name="T108" fmla="*/ 131 w 160"/>
                  <a:gd name="T109" fmla="*/ 224 h 238"/>
                  <a:gd name="T110" fmla="*/ 145 w 160"/>
                  <a:gd name="T111" fmla="*/ 188 h 238"/>
                  <a:gd name="T112" fmla="*/ 137 w 160"/>
                  <a:gd name="T113" fmla="*/ 148 h 238"/>
                  <a:gd name="T114" fmla="*/ 140 w 160"/>
                  <a:gd name="T115" fmla="*/ 157 h 238"/>
                  <a:gd name="T116" fmla="*/ 151 w 160"/>
                  <a:gd name="T117" fmla="*/ 18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238">
                    <a:moveTo>
                      <a:pt x="135" y="182"/>
                    </a:moveTo>
                    <a:lnTo>
                      <a:pt x="135" y="182"/>
                    </a:lnTo>
                    <a:cubicBezTo>
                      <a:pt x="135" y="182"/>
                      <a:pt x="133" y="181"/>
                      <a:pt x="131" y="180"/>
                    </a:cubicBezTo>
                    <a:cubicBezTo>
                      <a:pt x="130" y="179"/>
                      <a:pt x="129" y="178"/>
                      <a:pt x="128" y="178"/>
                    </a:cubicBezTo>
                    <a:cubicBezTo>
                      <a:pt x="127" y="178"/>
                      <a:pt x="127" y="177"/>
                      <a:pt x="126" y="177"/>
                    </a:cubicBezTo>
                    <a:cubicBezTo>
                      <a:pt x="126" y="177"/>
                      <a:pt x="124" y="176"/>
                      <a:pt x="125" y="176"/>
                    </a:cubicBezTo>
                    <a:cubicBezTo>
                      <a:pt x="126" y="175"/>
                      <a:pt x="128" y="177"/>
                      <a:pt x="129" y="175"/>
                    </a:cubicBezTo>
                    <a:cubicBezTo>
                      <a:pt x="131" y="174"/>
                      <a:pt x="128" y="172"/>
                      <a:pt x="126" y="172"/>
                    </a:cubicBezTo>
                    <a:cubicBezTo>
                      <a:pt x="126" y="172"/>
                      <a:pt x="124" y="170"/>
                      <a:pt x="124" y="170"/>
                    </a:cubicBezTo>
                    <a:cubicBezTo>
                      <a:pt x="122" y="169"/>
                      <a:pt x="121" y="168"/>
                      <a:pt x="121" y="168"/>
                    </a:cubicBezTo>
                    <a:cubicBezTo>
                      <a:pt x="120" y="167"/>
                      <a:pt x="122" y="166"/>
                      <a:pt x="124" y="167"/>
                    </a:cubicBezTo>
                    <a:cubicBezTo>
                      <a:pt x="125" y="167"/>
                      <a:pt x="126" y="169"/>
                      <a:pt x="127" y="168"/>
                    </a:cubicBezTo>
                    <a:cubicBezTo>
                      <a:pt x="129" y="168"/>
                      <a:pt x="129" y="166"/>
                      <a:pt x="128" y="165"/>
                    </a:cubicBezTo>
                    <a:cubicBezTo>
                      <a:pt x="127" y="164"/>
                      <a:pt x="125" y="163"/>
                      <a:pt x="123" y="163"/>
                    </a:cubicBezTo>
                    <a:cubicBezTo>
                      <a:pt x="122" y="162"/>
                      <a:pt x="122" y="161"/>
                      <a:pt x="121" y="160"/>
                    </a:cubicBezTo>
                    <a:cubicBezTo>
                      <a:pt x="120" y="159"/>
                      <a:pt x="119" y="159"/>
                      <a:pt x="118" y="159"/>
                    </a:cubicBezTo>
                    <a:cubicBezTo>
                      <a:pt x="116" y="158"/>
                      <a:pt x="117" y="156"/>
                      <a:pt x="120" y="157"/>
                    </a:cubicBezTo>
                    <a:cubicBezTo>
                      <a:pt x="122" y="157"/>
                      <a:pt x="122" y="157"/>
                      <a:pt x="123" y="158"/>
                    </a:cubicBezTo>
                    <a:cubicBezTo>
                      <a:pt x="124" y="159"/>
                      <a:pt x="125" y="159"/>
                      <a:pt x="126" y="160"/>
                    </a:cubicBezTo>
                    <a:cubicBezTo>
                      <a:pt x="127" y="160"/>
                      <a:pt x="128" y="160"/>
                      <a:pt x="128" y="159"/>
                    </a:cubicBezTo>
                    <a:cubicBezTo>
                      <a:pt x="128" y="157"/>
                      <a:pt x="128" y="157"/>
                      <a:pt x="127" y="156"/>
                    </a:cubicBezTo>
                    <a:cubicBezTo>
                      <a:pt x="126" y="155"/>
                      <a:pt x="126" y="155"/>
                      <a:pt x="125" y="154"/>
                    </a:cubicBezTo>
                    <a:cubicBezTo>
                      <a:pt x="124" y="154"/>
                      <a:pt x="123" y="154"/>
                      <a:pt x="122" y="154"/>
                    </a:cubicBezTo>
                    <a:cubicBezTo>
                      <a:pt x="121" y="153"/>
                      <a:pt x="121" y="152"/>
                      <a:pt x="120" y="152"/>
                    </a:cubicBezTo>
                    <a:cubicBezTo>
                      <a:pt x="119" y="151"/>
                      <a:pt x="118" y="151"/>
                      <a:pt x="117" y="150"/>
                    </a:cubicBezTo>
                    <a:cubicBezTo>
                      <a:pt x="115" y="150"/>
                      <a:pt x="116" y="148"/>
                      <a:pt x="119" y="149"/>
                    </a:cubicBezTo>
                    <a:cubicBezTo>
                      <a:pt x="120" y="149"/>
                      <a:pt x="121" y="149"/>
                      <a:pt x="122" y="150"/>
                    </a:cubicBezTo>
                    <a:cubicBezTo>
                      <a:pt x="123" y="150"/>
                      <a:pt x="123" y="151"/>
                      <a:pt x="124" y="151"/>
                    </a:cubicBezTo>
                    <a:cubicBezTo>
                      <a:pt x="126" y="151"/>
                      <a:pt x="128" y="152"/>
                      <a:pt x="128" y="151"/>
                    </a:cubicBezTo>
                    <a:cubicBezTo>
                      <a:pt x="129" y="151"/>
                      <a:pt x="129" y="149"/>
                      <a:pt x="128" y="149"/>
                    </a:cubicBezTo>
                    <a:cubicBezTo>
                      <a:pt x="128" y="148"/>
                      <a:pt x="127" y="148"/>
                      <a:pt x="126" y="147"/>
                    </a:cubicBezTo>
                    <a:cubicBezTo>
                      <a:pt x="125" y="147"/>
                      <a:pt x="125" y="147"/>
                      <a:pt x="124" y="146"/>
                    </a:cubicBezTo>
                    <a:cubicBezTo>
                      <a:pt x="122" y="144"/>
                      <a:pt x="120" y="144"/>
                      <a:pt x="120" y="143"/>
                    </a:cubicBezTo>
                    <a:cubicBezTo>
                      <a:pt x="120" y="143"/>
                      <a:pt x="122" y="143"/>
                      <a:pt x="122" y="143"/>
                    </a:cubicBezTo>
                    <a:cubicBezTo>
                      <a:pt x="124" y="143"/>
                      <a:pt x="125" y="143"/>
                      <a:pt x="127" y="144"/>
                    </a:cubicBezTo>
                    <a:cubicBezTo>
                      <a:pt x="128" y="145"/>
                      <a:pt x="130" y="145"/>
                      <a:pt x="130" y="143"/>
                    </a:cubicBezTo>
                    <a:cubicBezTo>
                      <a:pt x="130" y="142"/>
                      <a:pt x="129" y="142"/>
                      <a:pt x="127" y="141"/>
                    </a:cubicBezTo>
                    <a:cubicBezTo>
                      <a:pt x="126" y="140"/>
                      <a:pt x="126" y="139"/>
                      <a:pt x="124" y="138"/>
                    </a:cubicBezTo>
                    <a:cubicBezTo>
                      <a:pt x="123" y="138"/>
                      <a:pt x="122" y="137"/>
                      <a:pt x="123" y="137"/>
                    </a:cubicBezTo>
                    <a:cubicBezTo>
                      <a:pt x="123" y="136"/>
                      <a:pt x="125" y="136"/>
                      <a:pt x="125" y="136"/>
                    </a:cubicBezTo>
                    <a:cubicBezTo>
                      <a:pt x="127" y="137"/>
                      <a:pt x="127" y="137"/>
                      <a:pt x="128" y="138"/>
                    </a:cubicBezTo>
                    <a:cubicBezTo>
                      <a:pt x="129" y="138"/>
                      <a:pt x="130" y="138"/>
                      <a:pt x="131" y="138"/>
                    </a:cubicBezTo>
                    <a:cubicBezTo>
                      <a:pt x="131" y="138"/>
                      <a:pt x="132" y="137"/>
                      <a:pt x="132" y="137"/>
                    </a:cubicBezTo>
                    <a:cubicBezTo>
                      <a:pt x="134" y="137"/>
                      <a:pt x="134" y="139"/>
                      <a:pt x="134" y="140"/>
                    </a:cubicBezTo>
                    <a:cubicBezTo>
                      <a:pt x="133" y="142"/>
                      <a:pt x="133" y="143"/>
                      <a:pt x="133" y="145"/>
                    </a:cubicBezTo>
                    <a:cubicBezTo>
                      <a:pt x="134" y="147"/>
                      <a:pt x="133" y="149"/>
                      <a:pt x="132" y="150"/>
                    </a:cubicBezTo>
                    <a:cubicBezTo>
                      <a:pt x="132" y="152"/>
                      <a:pt x="133" y="153"/>
                      <a:pt x="133" y="154"/>
                    </a:cubicBezTo>
                    <a:cubicBezTo>
                      <a:pt x="133" y="155"/>
                      <a:pt x="132" y="156"/>
                      <a:pt x="132" y="157"/>
                    </a:cubicBezTo>
                    <a:cubicBezTo>
                      <a:pt x="132" y="159"/>
                      <a:pt x="133" y="160"/>
                      <a:pt x="133" y="162"/>
                    </a:cubicBezTo>
                    <a:cubicBezTo>
                      <a:pt x="132" y="164"/>
                      <a:pt x="132" y="165"/>
                      <a:pt x="132" y="167"/>
                    </a:cubicBezTo>
                    <a:cubicBezTo>
                      <a:pt x="132" y="168"/>
                      <a:pt x="132" y="169"/>
                      <a:pt x="132" y="170"/>
                    </a:cubicBezTo>
                    <a:cubicBezTo>
                      <a:pt x="133" y="171"/>
                      <a:pt x="134" y="173"/>
                      <a:pt x="134" y="174"/>
                    </a:cubicBezTo>
                    <a:cubicBezTo>
                      <a:pt x="133" y="175"/>
                      <a:pt x="133" y="176"/>
                      <a:pt x="134" y="178"/>
                    </a:cubicBezTo>
                    <a:cubicBezTo>
                      <a:pt x="134" y="178"/>
                      <a:pt x="135" y="179"/>
                      <a:pt x="135" y="180"/>
                    </a:cubicBezTo>
                    <a:cubicBezTo>
                      <a:pt x="135" y="181"/>
                      <a:pt x="135" y="181"/>
                      <a:pt x="135" y="182"/>
                    </a:cubicBezTo>
                    <a:lnTo>
                      <a:pt x="135" y="182"/>
                    </a:lnTo>
                    <a:close/>
                    <a:moveTo>
                      <a:pt x="137" y="185"/>
                    </a:moveTo>
                    <a:lnTo>
                      <a:pt x="137" y="185"/>
                    </a:lnTo>
                    <a:cubicBezTo>
                      <a:pt x="138" y="186"/>
                      <a:pt x="139" y="188"/>
                      <a:pt x="141" y="188"/>
                    </a:cubicBezTo>
                    <a:cubicBezTo>
                      <a:pt x="142" y="188"/>
                      <a:pt x="142" y="189"/>
                      <a:pt x="140" y="189"/>
                    </a:cubicBezTo>
                    <a:cubicBezTo>
                      <a:pt x="140" y="190"/>
                      <a:pt x="138" y="190"/>
                      <a:pt x="137" y="189"/>
                    </a:cubicBezTo>
                    <a:cubicBezTo>
                      <a:pt x="137" y="189"/>
                      <a:pt x="136" y="188"/>
                      <a:pt x="135" y="187"/>
                    </a:cubicBezTo>
                    <a:cubicBezTo>
                      <a:pt x="135" y="187"/>
                      <a:pt x="134" y="186"/>
                      <a:pt x="133" y="186"/>
                    </a:cubicBezTo>
                    <a:cubicBezTo>
                      <a:pt x="132" y="186"/>
                      <a:pt x="132" y="185"/>
                      <a:pt x="133" y="185"/>
                    </a:cubicBezTo>
                    <a:cubicBezTo>
                      <a:pt x="134" y="184"/>
                      <a:pt x="136" y="184"/>
                      <a:pt x="137" y="185"/>
                    </a:cubicBezTo>
                    <a:lnTo>
                      <a:pt x="137" y="185"/>
                    </a:lnTo>
                    <a:close/>
                    <a:moveTo>
                      <a:pt x="119" y="109"/>
                    </a:moveTo>
                    <a:lnTo>
                      <a:pt x="119" y="109"/>
                    </a:lnTo>
                    <a:cubicBezTo>
                      <a:pt x="121" y="109"/>
                      <a:pt x="122" y="109"/>
                      <a:pt x="124" y="110"/>
                    </a:cubicBezTo>
                    <a:cubicBezTo>
                      <a:pt x="124" y="110"/>
                      <a:pt x="124" y="110"/>
                      <a:pt x="125" y="110"/>
                    </a:cubicBezTo>
                    <a:cubicBezTo>
                      <a:pt x="125" y="111"/>
                      <a:pt x="126" y="111"/>
                      <a:pt x="127" y="112"/>
                    </a:cubicBezTo>
                    <a:cubicBezTo>
                      <a:pt x="127" y="113"/>
                      <a:pt x="127" y="114"/>
                      <a:pt x="126" y="113"/>
                    </a:cubicBezTo>
                    <a:cubicBezTo>
                      <a:pt x="124" y="111"/>
                      <a:pt x="123" y="112"/>
                      <a:pt x="122" y="112"/>
                    </a:cubicBezTo>
                    <a:cubicBezTo>
                      <a:pt x="121" y="111"/>
                      <a:pt x="120" y="110"/>
                      <a:pt x="119" y="110"/>
                    </a:cubicBezTo>
                    <a:cubicBezTo>
                      <a:pt x="118" y="110"/>
                      <a:pt x="118" y="109"/>
                      <a:pt x="119" y="109"/>
                    </a:cubicBezTo>
                    <a:lnTo>
                      <a:pt x="119" y="109"/>
                    </a:lnTo>
                    <a:close/>
                    <a:moveTo>
                      <a:pt x="127" y="115"/>
                    </a:moveTo>
                    <a:lnTo>
                      <a:pt x="127" y="115"/>
                    </a:lnTo>
                    <a:cubicBezTo>
                      <a:pt x="128" y="116"/>
                      <a:pt x="129" y="117"/>
                      <a:pt x="129" y="117"/>
                    </a:cubicBezTo>
                    <a:cubicBezTo>
                      <a:pt x="131" y="118"/>
                      <a:pt x="130" y="119"/>
                      <a:pt x="129" y="119"/>
                    </a:cubicBezTo>
                    <a:cubicBezTo>
                      <a:pt x="128" y="118"/>
                      <a:pt x="127" y="118"/>
                      <a:pt x="127" y="118"/>
                    </a:cubicBezTo>
                    <a:cubicBezTo>
                      <a:pt x="126" y="117"/>
                      <a:pt x="126" y="117"/>
                      <a:pt x="125" y="116"/>
                    </a:cubicBezTo>
                    <a:cubicBezTo>
                      <a:pt x="125" y="116"/>
                      <a:pt x="124" y="116"/>
                      <a:pt x="124" y="115"/>
                    </a:cubicBezTo>
                    <a:cubicBezTo>
                      <a:pt x="123" y="114"/>
                      <a:pt x="126" y="115"/>
                      <a:pt x="127" y="115"/>
                    </a:cubicBezTo>
                    <a:cubicBezTo>
                      <a:pt x="127" y="115"/>
                      <a:pt x="127" y="115"/>
                      <a:pt x="127" y="115"/>
                    </a:cubicBezTo>
                    <a:lnTo>
                      <a:pt x="127" y="115"/>
                    </a:lnTo>
                    <a:close/>
                    <a:moveTo>
                      <a:pt x="131" y="132"/>
                    </a:moveTo>
                    <a:lnTo>
                      <a:pt x="131" y="132"/>
                    </a:lnTo>
                    <a:cubicBezTo>
                      <a:pt x="131" y="132"/>
                      <a:pt x="132" y="132"/>
                      <a:pt x="132" y="132"/>
                    </a:cubicBezTo>
                    <a:cubicBezTo>
                      <a:pt x="133" y="133"/>
                      <a:pt x="134" y="134"/>
                      <a:pt x="133" y="135"/>
                    </a:cubicBezTo>
                    <a:cubicBezTo>
                      <a:pt x="133" y="136"/>
                      <a:pt x="132" y="135"/>
                      <a:pt x="132" y="135"/>
                    </a:cubicBezTo>
                    <a:cubicBezTo>
                      <a:pt x="131" y="134"/>
                      <a:pt x="131" y="134"/>
                      <a:pt x="130" y="134"/>
                    </a:cubicBezTo>
                    <a:cubicBezTo>
                      <a:pt x="129" y="133"/>
                      <a:pt x="128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lnTo>
                      <a:pt x="131" y="132"/>
                    </a:lnTo>
                    <a:close/>
                    <a:moveTo>
                      <a:pt x="96" y="147"/>
                    </a:moveTo>
                    <a:lnTo>
                      <a:pt x="96" y="147"/>
                    </a:lnTo>
                    <a:cubicBezTo>
                      <a:pt x="96" y="147"/>
                      <a:pt x="96" y="147"/>
                      <a:pt x="96" y="147"/>
                    </a:cubicBezTo>
                    <a:lnTo>
                      <a:pt x="96" y="147"/>
                    </a:lnTo>
                    <a:lnTo>
                      <a:pt x="96" y="147"/>
                    </a:lnTo>
                    <a:close/>
                    <a:moveTo>
                      <a:pt x="91" y="124"/>
                    </a:moveTo>
                    <a:lnTo>
                      <a:pt x="91" y="124"/>
                    </a:lnTo>
                    <a:cubicBezTo>
                      <a:pt x="91" y="123"/>
                      <a:pt x="90" y="123"/>
                      <a:pt x="90" y="123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1"/>
                      <a:pt x="89" y="121"/>
                      <a:pt x="89" y="121"/>
                    </a:cubicBezTo>
                    <a:cubicBezTo>
                      <a:pt x="88" y="120"/>
                      <a:pt x="87" y="119"/>
                      <a:pt x="88" y="119"/>
                    </a:cubicBezTo>
                    <a:cubicBezTo>
                      <a:pt x="89" y="119"/>
                      <a:pt x="90" y="119"/>
                      <a:pt x="91" y="11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2" y="121"/>
                      <a:pt x="93" y="122"/>
                      <a:pt x="93" y="123"/>
                    </a:cubicBezTo>
                    <a:cubicBezTo>
                      <a:pt x="95" y="125"/>
                      <a:pt x="93" y="125"/>
                      <a:pt x="91" y="124"/>
                    </a:cubicBezTo>
                    <a:lnTo>
                      <a:pt x="91" y="124"/>
                    </a:lnTo>
                    <a:close/>
                    <a:moveTo>
                      <a:pt x="92" y="138"/>
                    </a:moveTo>
                    <a:lnTo>
                      <a:pt x="92" y="138"/>
                    </a:lnTo>
                    <a:cubicBezTo>
                      <a:pt x="92" y="138"/>
                      <a:pt x="91" y="138"/>
                      <a:pt x="90" y="137"/>
                    </a:cubicBezTo>
                    <a:cubicBezTo>
                      <a:pt x="89" y="137"/>
                      <a:pt x="89" y="137"/>
                      <a:pt x="89" y="136"/>
                    </a:cubicBezTo>
                    <a:cubicBezTo>
                      <a:pt x="88" y="135"/>
                      <a:pt x="90" y="135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1" y="135"/>
                      <a:pt x="91" y="135"/>
                      <a:pt x="92" y="136"/>
                    </a:cubicBezTo>
                    <a:cubicBezTo>
                      <a:pt x="93" y="136"/>
                      <a:pt x="93" y="137"/>
                      <a:pt x="93" y="137"/>
                    </a:cubicBezTo>
                    <a:cubicBezTo>
                      <a:pt x="93" y="138"/>
                      <a:pt x="93" y="138"/>
                      <a:pt x="92" y="138"/>
                    </a:cubicBezTo>
                    <a:lnTo>
                      <a:pt x="92" y="138"/>
                    </a:lnTo>
                    <a:close/>
                    <a:moveTo>
                      <a:pt x="84" y="115"/>
                    </a:moveTo>
                    <a:lnTo>
                      <a:pt x="84" y="115"/>
                    </a:lnTo>
                    <a:cubicBezTo>
                      <a:pt x="83" y="114"/>
                      <a:pt x="83" y="112"/>
                      <a:pt x="81" y="112"/>
                    </a:cubicBezTo>
                    <a:cubicBezTo>
                      <a:pt x="81" y="111"/>
                      <a:pt x="80" y="111"/>
                      <a:pt x="80" y="110"/>
                    </a:cubicBezTo>
                    <a:cubicBezTo>
                      <a:pt x="81" y="109"/>
                      <a:pt x="83" y="110"/>
                      <a:pt x="83" y="110"/>
                    </a:cubicBezTo>
                    <a:cubicBezTo>
                      <a:pt x="84" y="111"/>
                      <a:pt x="84" y="111"/>
                      <a:pt x="85" y="111"/>
                    </a:cubicBezTo>
                    <a:cubicBezTo>
                      <a:pt x="86" y="112"/>
                      <a:pt x="86" y="112"/>
                      <a:pt x="87" y="113"/>
                    </a:cubicBezTo>
                    <a:cubicBezTo>
                      <a:pt x="87" y="113"/>
                      <a:pt x="87" y="114"/>
                      <a:pt x="88" y="114"/>
                    </a:cubicBezTo>
                    <a:cubicBezTo>
                      <a:pt x="88" y="115"/>
                      <a:pt x="91" y="117"/>
                      <a:pt x="89" y="117"/>
                    </a:cubicBezTo>
                    <a:cubicBezTo>
                      <a:pt x="87" y="117"/>
                      <a:pt x="86" y="116"/>
                      <a:pt x="84" y="115"/>
                    </a:cubicBezTo>
                    <a:lnTo>
                      <a:pt x="84" y="115"/>
                    </a:lnTo>
                    <a:close/>
                    <a:moveTo>
                      <a:pt x="83" y="163"/>
                    </a:moveTo>
                    <a:lnTo>
                      <a:pt x="83" y="163"/>
                    </a:lnTo>
                    <a:cubicBezTo>
                      <a:pt x="84" y="164"/>
                      <a:pt x="85" y="164"/>
                      <a:pt x="87" y="165"/>
                    </a:cubicBezTo>
                    <a:cubicBezTo>
                      <a:pt x="88" y="166"/>
                      <a:pt x="89" y="169"/>
                      <a:pt x="90" y="169"/>
                    </a:cubicBezTo>
                    <a:cubicBezTo>
                      <a:pt x="91" y="170"/>
                      <a:pt x="92" y="171"/>
                      <a:pt x="93" y="171"/>
                    </a:cubicBezTo>
                    <a:cubicBezTo>
                      <a:pt x="93" y="172"/>
                      <a:pt x="94" y="174"/>
                      <a:pt x="93" y="173"/>
                    </a:cubicBezTo>
                    <a:cubicBezTo>
                      <a:pt x="91" y="172"/>
                      <a:pt x="90" y="173"/>
                      <a:pt x="89" y="172"/>
                    </a:cubicBezTo>
                    <a:cubicBezTo>
                      <a:pt x="88" y="172"/>
                      <a:pt x="87" y="171"/>
                      <a:pt x="86" y="170"/>
                    </a:cubicBezTo>
                    <a:cubicBezTo>
                      <a:pt x="85" y="170"/>
                      <a:pt x="84" y="167"/>
                      <a:pt x="84" y="166"/>
                    </a:cubicBezTo>
                    <a:cubicBezTo>
                      <a:pt x="83" y="166"/>
                      <a:pt x="82" y="165"/>
                      <a:pt x="82" y="165"/>
                    </a:cubicBezTo>
                    <a:cubicBezTo>
                      <a:pt x="80" y="163"/>
                      <a:pt x="81" y="163"/>
                      <a:pt x="83" y="163"/>
                    </a:cubicBezTo>
                    <a:lnTo>
                      <a:pt x="83" y="163"/>
                    </a:lnTo>
                    <a:close/>
                    <a:moveTo>
                      <a:pt x="94" y="179"/>
                    </a:moveTo>
                    <a:lnTo>
                      <a:pt x="94" y="179"/>
                    </a:lnTo>
                    <a:cubicBezTo>
                      <a:pt x="94" y="181"/>
                      <a:pt x="93" y="180"/>
                      <a:pt x="92" y="179"/>
                    </a:cubicBezTo>
                    <a:cubicBezTo>
                      <a:pt x="91" y="178"/>
                      <a:pt x="89" y="179"/>
                      <a:pt x="88" y="178"/>
                    </a:cubicBezTo>
                    <a:cubicBezTo>
                      <a:pt x="87" y="177"/>
                      <a:pt x="85" y="175"/>
                      <a:pt x="85" y="174"/>
                    </a:cubicBezTo>
                    <a:cubicBezTo>
                      <a:pt x="86" y="172"/>
                      <a:pt x="87" y="174"/>
                      <a:pt x="88" y="174"/>
                    </a:cubicBezTo>
                    <a:cubicBezTo>
                      <a:pt x="89" y="175"/>
                      <a:pt x="91" y="175"/>
                      <a:pt x="92" y="176"/>
                    </a:cubicBezTo>
                    <a:cubicBezTo>
                      <a:pt x="93" y="177"/>
                      <a:pt x="93" y="177"/>
                      <a:pt x="94" y="178"/>
                    </a:cubicBezTo>
                    <a:cubicBezTo>
                      <a:pt x="94" y="178"/>
                      <a:pt x="94" y="179"/>
                      <a:pt x="94" y="179"/>
                    </a:cubicBezTo>
                    <a:lnTo>
                      <a:pt x="94" y="179"/>
                    </a:lnTo>
                    <a:close/>
                    <a:moveTo>
                      <a:pt x="91" y="185"/>
                    </a:moveTo>
                    <a:lnTo>
                      <a:pt x="91" y="185"/>
                    </a:lnTo>
                    <a:cubicBezTo>
                      <a:pt x="90" y="185"/>
                      <a:pt x="89" y="184"/>
                      <a:pt x="88" y="183"/>
                    </a:cubicBezTo>
                    <a:cubicBezTo>
                      <a:pt x="88" y="183"/>
                      <a:pt x="87" y="183"/>
                      <a:pt x="87" y="183"/>
                    </a:cubicBezTo>
                    <a:cubicBezTo>
                      <a:pt x="87" y="182"/>
                      <a:pt x="85" y="181"/>
                      <a:pt x="85" y="180"/>
                    </a:cubicBezTo>
                    <a:cubicBezTo>
                      <a:pt x="85" y="180"/>
                      <a:pt x="85" y="180"/>
                      <a:pt x="85" y="180"/>
                    </a:cubicBezTo>
                    <a:cubicBezTo>
                      <a:pt x="86" y="180"/>
                      <a:pt x="87" y="180"/>
                      <a:pt x="87" y="180"/>
                    </a:cubicBezTo>
                    <a:cubicBezTo>
                      <a:pt x="88" y="181"/>
                      <a:pt x="89" y="181"/>
                      <a:pt x="90" y="182"/>
                    </a:cubicBezTo>
                    <a:cubicBezTo>
                      <a:pt x="91" y="182"/>
                      <a:pt x="93" y="182"/>
                      <a:pt x="93" y="183"/>
                    </a:cubicBezTo>
                    <a:cubicBezTo>
                      <a:pt x="93" y="184"/>
                      <a:pt x="92" y="185"/>
                      <a:pt x="91" y="185"/>
                    </a:cubicBezTo>
                    <a:lnTo>
                      <a:pt x="91" y="185"/>
                    </a:lnTo>
                    <a:close/>
                    <a:moveTo>
                      <a:pt x="29" y="91"/>
                    </a:moveTo>
                    <a:lnTo>
                      <a:pt x="29" y="91"/>
                    </a:lnTo>
                    <a:cubicBezTo>
                      <a:pt x="28" y="92"/>
                      <a:pt x="26" y="89"/>
                      <a:pt x="26" y="88"/>
                    </a:cubicBezTo>
                    <a:cubicBezTo>
                      <a:pt x="26" y="87"/>
                      <a:pt x="26" y="87"/>
                      <a:pt x="26" y="86"/>
                    </a:cubicBezTo>
                    <a:cubicBezTo>
                      <a:pt x="25" y="85"/>
                      <a:pt x="24" y="84"/>
                      <a:pt x="25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6" y="81"/>
                      <a:pt x="27" y="81"/>
                      <a:pt x="28" y="82"/>
                    </a:cubicBezTo>
                    <a:cubicBezTo>
                      <a:pt x="29" y="84"/>
                      <a:pt x="28" y="87"/>
                      <a:pt x="29" y="89"/>
                    </a:cubicBezTo>
                    <a:cubicBezTo>
                      <a:pt x="29" y="90"/>
                      <a:pt x="30" y="90"/>
                      <a:pt x="29" y="91"/>
                    </a:cubicBezTo>
                    <a:lnTo>
                      <a:pt x="29" y="91"/>
                    </a:lnTo>
                    <a:close/>
                    <a:moveTo>
                      <a:pt x="45" y="28"/>
                    </a:moveTo>
                    <a:lnTo>
                      <a:pt x="45" y="28"/>
                    </a:lnTo>
                    <a:cubicBezTo>
                      <a:pt x="45" y="28"/>
                      <a:pt x="44" y="28"/>
                      <a:pt x="44" y="28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2" y="29"/>
                      <a:pt x="42" y="29"/>
                      <a:pt x="41" y="29"/>
                    </a:cubicBezTo>
                    <a:cubicBezTo>
                      <a:pt x="40" y="29"/>
                      <a:pt x="41" y="27"/>
                      <a:pt x="42" y="26"/>
                    </a:cubicBezTo>
                    <a:cubicBezTo>
                      <a:pt x="42" y="25"/>
                      <a:pt x="44" y="25"/>
                      <a:pt x="45" y="25"/>
                    </a:cubicBezTo>
                    <a:cubicBezTo>
                      <a:pt x="46" y="25"/>
                      <a:pt x="47" y="25"/>
                      <a:pt x="48" y="26"/>
                    </a:cubicBezTo>
                    <a:cubicBezTo>
                      <a:pt x="48" y="27"/>
                      <a:pt x="46" y="28"/>
                      <a:pt x="45" y="28"/>
                    </a:cubicBezTo>
                    <a:lnTo>
                      <a:pt x="45" y="28"/>
                    </a:lnTo>
                    <a:close/>
                    <a:moveTo>
                      <a:pt x="40" y="24"/>
                    </a:moveTo>
                    <a:lnTo>
                      <a:pt x="40" y="24"/>
                    </a:lnTo>
                    <a:cubicBezTo>
                      <a:pt x="39" y="24"/>
                      <a:pt x="39" y="22"/>
                      <a:pt x="40" y="22"/>
                    </a:cubicBezTo>
                    <a:cubicBezTo>
                      <a:pt x="40" y="22"/>
                      <a:pt x="41" y="21"/>
                      <a:pt x="42" y="21"/>
                    </a:cubicBezTo>
                    <a:cubicBezTo>
                      <a:pt x="43" y="21"/>
                      <a:pt x="45" y="21"/>
                      <a:pt x="45" y="22"/>
                    </a:cubicBezTo>
                    <a:cubicBezTo>
                      <a:pt x="45" y="23"/>
                      <a:pt x="44" y="23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1" y="25"/>
                      <a:pt x="40" y="24"/>
                    </a:cubicBezTo>
                    <a:lnTo>
                      <a:pt x="40" y="24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cubicBezTo>
                      <a:pt x="38" y="20"/>
                      <a:pt x="37" y="19"/>
                      <a:pt x="38" y="18"/>
                    </a:cubicBezTo>
                    <a:cubicBezTo>
                      <a:pt x="38" y="18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41" y="19"/>
                      <a:pt x="40" y="19"/>
                      <a:pt x="39" y="20"/>
                    </a:cubicBezTo>
                    <a:lnTo>
                      <a:pt x="39" y="20"/>
                    </a:lnTo>
                    <a:close/>
                    <a:moveTo>
                      <a:pt x="159" y="183"/>
                    </a:moveTo>
                    <a:lnTo>
                      <a:pt x="159" y="183"/>
                    </a:lnTo>
                    <a:cubicBezTo>
                      <a:pt x="158" y="182"/>
                      <a:pt x="157" y="180"/>
                      <a:pt x="156" y="179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55" y="178"/>
                      <a:pt x="154" y="177"/>
                      <a:pt x="154" y="176"/>
                    </a:cubicBezTo>
                    <a:cubicBezTo>
                      <a:pt x="154" y="174"/>
                      <a:pt x="154" y="172"/>
                      <a:pt x="153" y="171"/>
                    </a:cubicBezTo>
                    <a:cubicBezTo>
                      <a:pt x="153" y="169"/>
                      <a:pt x="153" y="168"/>
                      <a:pt x="154" y="167"/>
                    </a:cubicBezTo>
                    <a:cubicBezTo>
                      <a:pt x="154" y="165"/>
                      <a:pt x="154" y="163"/>
                      <a:pt x="153" y="162"/>
                    </a:cubicBezTo>
                    <a:cubicBezTo>
                      <a:pt x="153" y="161"/>
                      <a:pt x="153" y="160"/>
                      <a:pt x="153" y="159"/>
                    </a:cubicBezTo>
                    <a:cubicBezTo>
                      <a:pt x="154" y="154"/>
                      <a:pt x="152" y="151"/>
                      <a:pt x="152" y="149"/>
                    </a:cubicBezTo>
                    <a:cubicBezTo>
                      <a:pt x="152" y="148"/>
                      <a:pt x="151" y="147"/>
                      <a:pt x="151" y="146"/>
                    </a:cubicBezTo>
                    <a:cubicBezTo>
                      <a:pt x="152" y="143"/>
                      <a:pt x="151" y="139"/>
                      <a:pt x="150" y="136"/>
                    </a:cubicBezTo>
                    <a:cubicBezTo>
                      <a:pt x="150" y="134"/>
                      <a:pt x="149" y="134"/>
                      <a:pt x="148" y="131"/>
                    </a:cubicBezTo>
                    <a:cubicBezTo>
                      <a:pt x="148" y="131"/>
                      <a:pt x="148" y="130"/>
                      <a:pt x="147" y="128"/>
                    </a:cubicBezTo>
                    <a:cubicBezTo>
                      <a:pt x="147" y="127"/>
                      <a:pt x="145" y="126"/>
                      <a:pt x="144" y="124"/>
                    </a:cubicBezTo>
                    <a:cubicBezTo>
                      <a:pt x="143" y="123"/>
                      <a:pt x="143" y="121"/>
                      <a:pt x="142" y="120"/>
                    </a:cubicBezTo>
                    <a:cubicBezTo>
                      <a:pt x="141" y="118"/>
                      <a:pt x="139" y="117"/>
                      <a:pt x="138" y="116"/>
                    </a:cubicBezTo>
                    <a:cubicBezTo>
                      <a:pt x="136" y="115"/>
                      <a:pt x="135" y="113"/>
                      <a:pt x="134" y="111"/>
                    </a:cubicBezTo>
                    <a:cubicBezTo>
                      <a:pt x="133" y="110"/>
                      <a:pt x="132" y="109"/>
                      <a:pt x="132" y="108"/>
                    </a:cubicBezTo>
                    <a:cubicBezTo>
                      <a:pt x="131" y="107"/>
                      <a:pt x="131" y="107"/>
                      <a:pt x="130" y="106"/>
                    </a:cubicBezTo>
                    <a:cubicBezTo>
                      <a:pt x="129" y="105"/>
                      <a:pt x="129" y="105"/>
                      <a:pt x="128" y="104"/>
                    </a:cubicBezTo>
                    <a:cubicBezTo>
                      <a:pt x="128" y="103"/>
                      <a:pt x="128" y="101"/>
                      <a:pt x="127" y="100"/>
                    </a:cubicBezTo>
                    <a:cubicBezTo>
                      <a:pt x="127" y="98"/>
                      <a:pt x="126" y="97"/>
                      <a:pt x="126" y="96"/>
                    </a:cubicBezTo>
                    <a:cubicBezTo>
                      <a:pt x="125" y="95"/>
                      <a:pt x="125" y="95"/>
                      <a:pt x="124" y="94"/>
                    </a:cubicBezTo>
                    <a:cubicBezTo>
                      <a:pt x="124" y="93"/>
                      <a:pt x="124" y="92"/>
                      <a:pt x="123" y="91"/>
                    </a:cubicBezTo>
                    <a:cubicBezTo>
                      <a:pt x="123" y="89"/>
                      <a:pt x="122" y="87"/>
                      <a:pt x="122" y="86"/>
                    </a:cubicBezTo>
                    <a:cubicBezTo>
                      <a:pt x="121" y="84"/>
                      <a:pt x="120" y="83"/>
                      <a:pt x="120" y="82"/>
                    </a:cubicBezTo>
                    <a:cubicBezTo>
                      <a:pt x="119" y="81"/>
                      <a:pt x="119" y="81"/>
                      <a:pt x="118" y="80"/>
                    </a:cubicBezTo>
                    <a:cubicBezTo>
                      <a:pt x="118" y="79"/>
                      <a:pt x="118" y="78"/>
                      <a:pt x="118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3"/>
                      <a:pt x="117" y="72"/>
                      <a:pt x="116" y="72"/>
                    </a:cubicBezTo>
                    <a:cubicBezTo>
                      <a:pt x="116" y="71"/>
                      <a:pt x="116" y="71"/>
                      <a:pt x="115" y="71"/>
                    </a:cubicBezTo>
                    <a:cubicBezTo>
                      <a:pt x="115" y="70"/>
                      <a:pt x="115" y="70"/>
                      <a:pt x="115" y="69"/>
                    </a:cubicBezTo>
                    <a:cubicBezTo>
                      <a:pt x="115" y="67"/>
                      <a:pt x="114" y="66"/>
                      <a:pt x="114" y="65"/>
                    </a:cubicBezTo>
                    <a:cubicBezTo>
                      <a:pt x="114" y="65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0"/>
                    </a:cubicBezTo>
                    <a:cubicBezTo>
                      <a:pt x="112" y="60"/>
                      <a:pt x="112" y="59"/>
                      <a:pt x="112" y="58"/>
                    </a:cubicBezTo>
                    <a:cubicBezTo>
                      <a:pt x="111" y="57"/>
                      <a:pt x="112" y="55"/>
                      <a:pt x="112" y="53"/>
                    </a:cubicBezTo>
                    <a:cubicBezTo>
                      <a:pt x="112" y="52"/>
                      <a:pt x="112" y="51"/>
                      <a:pt x="112" y="50"/>
                    </a:cubicBezTo>
                    <a:cubicBezTo>
                      <a:pt x="113" y="49"/>
                      <a:pt x="112" y="47"/>
                      <a:pt x="111" y="47"/>
                    </a:cubicBezTo>
                    <a:cubicBezTo>
                      <a:pt x="110" y="48"/>
                      <a:pt x="110" y="49"/>
                      <a:pt x="110" y="50"/>
                    </a:cubicBezTo>
                    <a:cubicBezTo>
                      <a:pt x="110" y="50"/>
                      <a:pt x="110" y="51"/>
                      <a:pt x="110" y="51"/>
                    </a:cubicBezTo>
                    <a:cubicBezTo>
                      <a:pt x="109" y="53"/>
                      <a:pt x="109" y="54"/>
                      <a:pt x="109" y="55"/>
                    </a:cubicBezTo>
                    <a:cubicBezTo>
                      <a:pt x="109" y="56"/>
                      <a:pt x="109" y="56"/>
                      <a:pt x="109" y="57"/>
                    </a:cubicBezTo>
                    <a:cubicBezTo>
                      <a:pt x="109" y="58"/>
                      <a:pt x="109" y="58"/>
                      <a:pt x="109" y="59"/>
                    </a:cubicBezTo>
                    <a:cubicBezTo>
                      <a:pt x="109" y="59"/>
                      <a:pt x="109" y="60"/>
                      <a:pt x="109" y="60"/>
                    </a:cubicBezTo>
                    <a:cubicBezTo>
                      <a:pt x="109" y="61"/>
                      <a:pt x="109" y="62"/>
                      <a:pt x="109" y="62"/>
                    </a:cubicBezTo>
                    <a:cubicBezTo>
                      <a:pt x="109" y="63"/>
                      <a:pt x="109" y="64"/>
                      <a:pt x="110" y="65"/>
                    </a:cubicBezTo>
                    <a:cubicBezTo>
                      <a:pt x="110" y="67"/>
                      <a:pt x="111" y="68"/>
                      <a:pt x="112" y="70"/>
                    </a:cubicBezTo>
                    <a:cubicBezTo>
                      <a:pt x="113" y="72"/>
                      <a:pt x="112" y="74"/>
                      <a:pt x="113" y="76"/>
                    </a:cubicBezTo>
                    <a:cubicBezTo>
                      <a:pt x="114" y="79"/>
                      <a:pt x="116" y="81"/>
                      <a:pt x="116" y="83"/>
                    </a:cubicBezTo>
                    <a:cubicBezTo>
                      <a:pt x="117" y="85"/>
                      <a:pt x="116" y="86"/>
                      <a:pt x="118" y="88"/>
                    </a:cubicBezTo>
                    <a:cubicBezTo>
                      <a:pt x="119" y="90"/>
                      <a:pt x="120" y="92"/>
                      <a:pt x="120" y="94"/>
                    </a:cubicBezTo>
                    <a:cubicBezTo>
                      <a:pt x="120" y="96"/>
                      <a:pt x="122" y="98"/>
                      <a:pt x="122" y="99"/>
                    </a:cubicBezTo>
                    <a:cubicBezTo>
                      <a:pt x="123" y="100"/>
                      <a:pt x="123" y="100"/>
                      <a:pt x="123" y="102"/>
                    </a:cubicBezTo>
                    <a:cubicBezTo>
                      <a:pt x="124" y="104"/>
                      <a:pt x="124" y="104"/>
                      <a:pt x="125" y="106"/>
                    </a:cubicBezTo>
                    <a:cubicBezTo>
                      <a:pt x="125" y="107"/>
                      <a:pt x="127" y="108"/>
                      <a:pt x="127" y="108"/>
                    </a:cubicBezTo>
                    <a:cubicBezTo>
                      <a:pt x="126" y="109"/>
                      <a:pt x="123" y="108"/>
                      <a:pt x="122" y="107"/>
                    </a:cubicBezTo>
                    <a:cubicBezTo>
                      <a:pt x="122" y="107"/>
                      <a:pt x="121" y="106"/>
                      <a:pt x="120" y="105"/>
                    </a:cubicBezTo>
                    <a:cubicBezTo>
                      <a:pt x="119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4" y="103"/>
                    </a:cubicBezTo>
                    <a:cubicBezTo>
                      <a:pt x="113" y="103"/>
                      <a:pt x="112" y="101"/>
                      <a:pt x="112" y="101"/>
                    </a:cubicBezTo>
                    <a:cubicBezTo>
                      <a:pt x="112" y="100"/>
                      <a:pt x="114" y="100"/>
                      <a:pt x="115" y="101"/>
                    </a:cubicBezTo>
                    <a:cubicBezTo>
                      <a:pt x="116" y="101"/>
                      <a:pt x="117" y="102"/>
                      <a:pt x="118" y="102"/>
                    </a:cubicBezTo>
                    <a:cubicBezTo>
                      <a:pt x="122" y="101"/>
                      <a:pt x="118" y="100"/>
                      <a:pt x="117" y="99"/>
                    </a:cubicBezTo>
                    <a:cubicBezTo>
                      <a:pt x="116" y="98"/>
                      <a:pt x="114" y="97"/>
                      <a:pt x="113" y="97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6"/>
                      <a:pt x="110" y="95"/>
                      <a:pt x="109" y="95"/>
                    </a:cubicBezTo>
                    <a:cubicBezTo>
                      <a:pt x="108" y="94"/>
                      <a:pt x="107" y="94"/>
                      <a:pt x="107" y="93"/>
                    </a:cubicBezTo>
                    <a:cubicBezTo>
                      <a:pt x="107" y="92"/>
                      <a:pt x="108" y="92"/>
                      <a:pt x="108" y="92"/>
                    </a:cubicBezTo>
                    <a:cubicBezTo>
                      <a:pt x="110" y="92"/>
                      <a:pt x="111" y="93"/>
                      <a:pt x="112" y="93"/>
                    </a:cubicBezTo>
                    <a:cubicBezTo>
                      <a:pt x="114" y="94"/>
                      <a:pt x="117" y="93"/>
                      <a:pt x="115" y="91"/>
                    </a:cubicBezTo>
                    <a:cubicBezTo>
                      <a:pt x="114" y="90"/>
                      <a:pt x="112" y="90"/>
                      <a:pt x="110" y="89"/>
                    </a:cubicBezTo>
                    <a:cubicBezTo>
                      <a:pt x="109" y="89"/>
                      <a:pt x="109" y="89"/>
                      <a:pt x="108" y="88"/>
                    </a:cubicBezTo>
                    <a:cubicBezTo>
                      <a:pt x="107" y="88"/>
                      <a:pt x="106" y="87"/>
                      <a:pt x="105" y="87"/>
                    </a:cubicBezTo>
                    <a:cubicBezTo>
                      <a:pt x="104" y="87"/>
                      <a:pt x="103" y="87"/>
                      <a:pt x="102" y="87"/>
                    </a:cubicBezTo>
                    <a:cubicBezTo>
                      <a:pt x="101" y="86"/>
                      <a:pt x="100" y="86"/>
                      <a:pt x="101" y="85"/>
                    </a:cubicBezTo>
                    <a:cubicBezTo>
                      <a:pt x="102" y="85"/>
                      <a:pt x="103" y="85"/>
                      <a:pt x="103" y="85"/>
                    </a:cubicBezTo>
                    <a:cubicBezTo>
                      <a:pt x="104" y="85"/>
                      <a:pt x="104" y="85"/>
                      <a:pt x="105" y="84"/>
                    </a:cubicBezTo>
                    <a:cubicBezTo>
                      <a:pt x="108" y="84"/>
                      <a:pt x="110" y="86"/>
                      <a:pt x="112" y="86"/>
                    </a:cubicBezTo>
                    <a:cubicBezTo>
                      <a:pt x="113" y="85"/>
                      <a:pt x="111" y="83"/>
                      <a:pt x="110" y="82"/>
                    </a:cubicBezTo>
                    <a:cubicBezTo>
                      <a:pt x="109" y="82"/>
                      <a:pt x="108" y="82"/>
                      <a:pt x="107" y="82"/>
                    </a:cubicBezTo>
                    <a:cubicBezTo>
                      <a:pt x="106" y="82"/>
                      <a:pt x="106" y="82"/>
                      <a:pt x="105" y="81"/>
                    </a:cubicBezTo>
                    <a:cubicBezTo>
                      <a:pt x="104" y="80"/>
                      <a:pt x="103" y="80"/>
                      <a:pt x="102" y="80"/>
                    </a:cubicBezTo>
                    <a:cubicBezTo>
                      <a:pt x="100" y="79"/>
                      <a:pt x="99" y="79"/>
                      <a:pt x="98" y="78"/>
                    </a:cubicBezTo>
                    <a:cubicBezTo>
                      <a:pt x="95" y="77"/>
                      <a:pt x="95" y="78"/>
                      <a:pt x="95" y="77"/>
                    </a:cubicBezTo>
                    <a:cubicBezTo>
                      <a:pt x="95" y="76"/>
                      <a:pt x="97" y="76"/>
                      <a:pt x="100" y="76"/>
                    </a:cubicBezTo>
                    <a:cubicBezTo>
                      <a:pt x="101" y="76"/>
                      <a:pt x="101" y="77"/>
                      <a:pt x="103" y="77"/>
                    </a:cubicBezTo>
                    <a:cubicBezTo>
                      <a:pt x="104" y="77"/>
                      <a:pt x="107" y="78"/>
                      <a:pt x="108" y="77"/>
                    </a:cubicBezTo>
                    <a:cubicBezTo>
                      <a:pt x="109" y="74"/>
                      <a:pt x="105" y="74"/>
                      <a:pt x="105" y="74"/>
                    </a:cubicBezTo>
                    <a:cubicBezTo>
                      <a:pt x="104" y="73"/>
                      <a:pt x="104" y="73"/>
                      <a:pt x="103" y="72"/>
                    </a:cubicBezTo>
                    <a:cubicBezTo>
                      <a:pt x="102" y="72"/>
                      <a:pt x="101" y="72"/>
                      <a:pt x="100" y="71"/>
                    </a:cubicBezTo>
                    <a:cubicBezTo>
                      <a:pt x="99" y="71"/>
                      <a:pt x="97" y="69"/>
                      <a:pt x="96" y="69"/>
                    </a:cubicBezTo>
                    <a:cubicBezTo>
                      <a:pt x="95" y="69"/>
                      <a:pt x="94" y="69"/>
                      <a:pt x="94" y="68"/>
                    </a:cubicBezTo>
                    <a:cubicBezTo>
                      <a:pt x="94" y="67"/>
                      <a:pt x="96" y="67"/>
                      <a:pt x="97" y="67"/>
                    </a:cubicBezTo>
                    <a:cubicBezTo>
                      <a:pt x="98" y="67"/>
                      <a:pt x="101" y="68"/>
                      <a:pt x="102" y="69"/>
                    </a:cubicBezTo>
                    <a:cubicBezTo>
                      <a:pt x="103" y="69"/>
                      <a:pt x="105" y="70"/>
                      <a:pt x="106" y="70"/>
                    </a:cubicBezTo>
                    <a:cubicBezTo>
                      <a:pt x="108" y="68"/>
                      <a:pt x="104" y="66"/>
                      <a:pt x="103" y="65"/>
                    </a:cubicBezTo>
                    <a:cubicBezTo>
                      <a:pt x="101" y="64"/>
                      <a:pt x="99" y="64"/>
                      <a:pt x="98" y="63"/>
                    </a:cubicBezTo>
                    <a:cubicBezTo>
                      <a:pt x="97" y="62"/>
                      <a:pt x="96" y="61"/>
                      <a:pt x="95" y="61"/>
                    </a:cubicBezTo>
                    <a:cubicBezTo>
                      <a:pt x="94" y="61"/>
                      <a:pt x="92" y="61"/>
                      <a:pt x="91" y="59"/>
                    </a:cubicBezTo>
                    <a:cubicBezTo>
                      <a:pt x="91" y="59"/>
                      <a:pt x="91" y="58"/>
                      <a:pt x="91" y="58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5" y="58"/>
                      <a:pt x="95" y="58"/>
                      <a:pt x="96" y="59"/>
                    </a:cubicBezTo>
                    <a:cubicBezTo>
                      <a:pt x="96" y="59"/>
                      <a:pt x="97" y="59"/>
                      <a:pt x="98" y="59"/>
                    </a:cubicBezTo>
                    <a:cubicBezTo>
                      <a:pt x="99" y="60"/>
                      <a:pt x="99" y="61"/>
                      <a:pt x="101" y="61"/>
                    </a:cubicBezTo>
                    <a:cubicBezTo>
                      <a:pt x="101" y="61"/>
                      <a:pt x="103" y="62"/>
                      <a:pt x="104" y="61"/>
                    </a:cubicBezTo>
                    <a:cubicBezTo>
                      <a:pt x="105" y="60"/>
                      <a:pt x="103" y="59"/>
                      <a:pt x="102" y="58"/>
                    </a:cubicBezTo>
                    <a:cubicBezTo>
                      <a:pt x="102" y="57"/>
                      <a:pt x="102" y="57"/>
                      <a:pt x="101" y="57"/>
                    </a:cubicBezTo>
                    <a:cubicBezTo>
                      <a:pt x="98" y="57"/>
                      <a:pt x="97" y="53"/>
                      <a:pt x="94" y="53"/>
                    </a:cubicBezTo>
                    <a:cubicBezTo>
                      <a:pt x="94" y="53"/>
                      <a:pt x="94" y="53"/>
                      <a:pt x="93" y="53"/>
                    </a:cubicBezTo>
                    <a:cubicBezTo>
                      <a:pt x="91" y="52"/>
                      <a:pt x="91" y="51"/>
                      <a:pt x="89" y="50"/>
                    </a:cubicBezTo>
                    <a:cubicBezTo>
                      <a:pt x="89" y="50"/>
                      <a:pt x="86" y="50"/>
                      <a:pt x="87" y="50"/>
                    </a:cubicBezTo>
                    <a:cubicBezTo>
                      <a:pt x="87" y="49"/>
                      <a:pt x="88" y="49"/>
                      <a:pt x="89" y="49"/>
                    </a:cubicBezTo>
                    <a:cubicBezTo>
                      <a:pt x="90" y="48"/>
                      <a:pt x="91" y="49"/>
                      <a:pt x="92" y="49"/>
                    </a:cubicBezTo>
                    <a:cubicBezTo>
                      <a:pt x="93" y="51"/>
                      <a:pt x="96" y="50"/>
                      <a:pt x="97" y="51"/>
                    </a:cubicBezTo>
                    <a:cubicBezTo>
                      <a:pt x="98" y="51"/>
                      <a:pt x="99" y="52"/>
                      <a:pt x="100" y="52"/>
                    </a:cubicBezTo>
                    <a:cubicBezTo>
                      <a:pt x="101" y="53"/>
                      <a:pt x="101" y="53"/>
                      <a:pt x="103" y="54"/>
                    </a:cubicBezTo>
                    <a:cubicBezTo>
                      <a:pt x="103" y="54"/>
                      <a:pt x="104" y="55"/>
                      <a:pt x="104" y="54"/>
                    </a:cubicBezTo>
                    <a:cubicBezTo>
                      <a:pt x="105" y="54"/>
                      <a:pt x="104" y="54"/>
                      <a:pt x="104" y="53"/>
                    </a:cubicBezTo>
                    <a:cubicBezTo>
                      <a:pt x="104" y="52"/>
                      <a:pt x="104" y="52"/>
                      <a:pt x="103" y="51"/>
                    </a:cubicBezTo>
                    <a:cubicBezTo>
                      <a:pt x="102" y="50"/>
                      <a:pt x="101" y="49"/>
                      <a:pt x="100" y="49"/>
                    </a:cubicBezTo>
                    <a:cubicBezTo>
                      <a:pt x="99" y="48"/>
                      <a:pt x="98" y="47"/>
                      <a:pt x="98" y="46"/>
                    </a:cubicBezTo>
                    <a:cubicBezTo>
                      <a:pt x="97" y="45"/>
                      <a:pt x="95" y="45"/>
                      <a:pt x="94" y="45"/>
                    </a:cubicBezTo>
                    <a:cubicBezTo>
                      <a:pt x="92" y="44"/>
                      <a:pt x="91" y="43"/>
                      <a:pt x="89" y="42"/>
                    </a:cubicBezTo>
                    <a:cubicBezTo>
                      <a:pt x="87" y="42"/>
                      <a:pt x="86" y="42"/>
                      <a:pt x="86" y="42"/>
                    </a:cubicBezTo>
                    <a:cubicBezTo>
                      <a:pt x="84" y="41"/>
                      <a:pt x="86" y="41"/>
                      <a:pt x="87" y="40"/>
                    </a:cubicBezTo>
                    <a:cubicBezTo>
                      <a:pt x="89" y="40"/>
                      <a:pt x="91" y="40"/>
                      <a:pt x="93" y="41"/>
                    </a:cubicBezTo>
                    <a:cubicBezTo>
                      <a:pt x="94" y="43"/>
                      <a:pt x="97" y="42"/>
                      <a:pt x="99" y="43"/>
                    </a:cubicBezTo>
                    <a:cubicBezTo>
                      <a:pt x="99" y="44"/>
                      <a:pt x="104" y="47"/>
                      <a:pt x="105" y="46"/>
                    </a:cubicBezTo>
                    <a:cubicBezTo>
                      <a:pt x="106" y="45"/>
                      <a:pt x="102" y="42"/>
                      <a:pt x="102" y="42"/>
                    </a:cubicBezTo>
                    <a:cubicBezTo>
                      <a:pt x="100" y="41"/>
                      <a:pt x="98" y="40"/>
                      <a:pt x="97" y="39"/>
                    </a:cubicBezTo>
                    <a:cubicBezTo>
                      <a:pt x="95" y="39"/>
                      <a:pt x="95" y="37"/>
                      <a:pt x="93" y="37"/>
                    </a:cubicBezTo>
                    <a:cubicBezTo>
                      <a:pt x="92" y="36"/>
                      <a:pt x="91" y="37"/>
                      <a:pt x="91" y="36"/>
                    </a:cubicBezTo>
                    <a:cubicBezTo>
                      <a:pt x="90" y="36"/>
                      <a:pt x="89" y="35"/>
                      <a:pt x="88" y="35"/>
                    </a:cubicBezTo>
                    <a:cubicBezTo>
                      <a:pt x="87" y="34"/>
                      <a:pt x="84" y="34"/>
                      <a:pt x="82" y="34"/>
                    </a:cubicBezTo>
                    <a:cubicBezTo>
                      <a:pt x="81" y="34"/>
                      <a:pt x="81" y="33"/>
                      <a:pt x="82" y="33"/>
                    </a:cubicBezTo>
                    <a:cubicBezTo>
                      <a:pt x="82" y="33"/>
                      <a:pt x="83" y="33"/>
                      <a:pt x="83" y="32"/>
                    </a:cubicBezTo>
                    <a:cubicBezTo>
                      <a:pt x="83" y="31"/>
                      <a:pt x="79" y="30"/>
                      <a:pt x="79" y="30"/>
                    </a:cubicBezTo>
                    <a:cubicBezTo>
                      <a:pt x="76" y="29"/>
                      <a:pt x="74" y="29"/>
                      <a:pt x="72" y="28"/>
                    </a:cubicBezTo>
                    <a:cubicBezTo>
                      <a:pt x="69" y="27"/>
                      <a:pt x="66" y="27"/>
                      <a:pt x="63" y="27"/>
                    </a:cubicBezTo>
                    <a:cubicBezTo>
                      <a:pt x="61" y="27"/>
                      <a:pt x="57" y="27"/>
                      <a:pt x="56" y="25"/>
                    </a:cubicBezTo>
                    <a:cubicBezTo>
                      <a:pt x="55" y="22"/>
                      <a:pt x="54" y="20"/>
                      <a:pt x="53" y="19"/>
                    </a:cubicBezTo>
                    <a:cubicBezTo>
                      <a:pt x="53" y="17"/>
                      <a:pt x="53" y="16"/>
                      <a:pt x="52" y="14"/>
                    </a:cubicBezTo>
                    <a:cubicBezTo>
                      <a:pt x="51" y="13"/>
                      <a:pt x="51" y="12"/>
                      <a:pt x="50" y="11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8"/>
                      <a:pt x="48" y="7"/>
                      <a:pt x="47" y="6"/>
                    </a:cubicBezTo>
                    <a:cubicBezTo>
                      <a:pt x="46" y="5"/>
                      <a:pt x="45" y="4"/>
                      <a:pt x="44" y="4"/>
                    </a:cubicBezTo>
                    <a:cubicBezTo>
                      <a:pt x="43" y="4"/>
                      <a:pt x="42" y="3"/>
                      <a:pt x="41" y="2"/>
                    </a:cubicBezTo>
                    <a:cubicBezTo>
                      <a:pt x="40" y="2"/>
                      <a:pt x="39" y="2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5" y="1"/>
                      <a:pt x="34" y="2"/>
                      <a:pt x="33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29" y="0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2" y="2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7"/>
                      <a:pt x="0" y="11"/>
                      <a:pt x="0" y="13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2" y="15"/>
                      <a:pt x="3" y="15"/>
                    </a:cubicBezTo>
                    <a:lnTo>
                      <a:pt x="4" y="14"/>
                    </a:lnTo>
                    <a:lnTo>
                      <a:pt x="5" y="15"/>
                    </a:lnTo>
                    <a:cubicBezTo>
                      <a:pt x="6" y="16"/>
                      <a:pt x="7" y="17"/>
                      <a:pt x="9" y="18"/>
                    </a:cubicBezTo>
                    <a:cubicBezTo>
                      <a:pt x="10" y="18"/>
                      <a:pt x="11" y="19"/>
                      <a:pt x="12" y="18"/>
                    </a:cubicBezTo>
                    <a:cubicBezTo>
                      <a:pt x="13" y="17"/>
                      <a:pt x="17" y="14"/>
                      <a:pt x="18" y="13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0" y="11"/>
                      <a:pt x="8" y="12"/>
                    </a:cubicBezTo>
                    <a:cubicBezTo>
                      <a:pt x="6" y="13"/>
                      <a:pt x="5" y="13"/>
                      <a:pt x="7" y="11"/>
                    </a:cubicBezTo>
                    <a:cubicBezTo>
                      <a:pt x="10" y="9"/>
                      <a:pt x="13" y="7"/>
                      <a:pt x="15" y="7"/>
                    </a:cubicBezTo>
                    <a:cubicBezTo>
                      <a:pt x="16" y="6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9" y="6"/>
                      <a:pt x="20" y="7"/>
                      <a:pt x="22" y="9"/>
                    </a:cubicBezTo>
                    <a:cubicBezTo>
                      <a:pt x="24" y="11"/>
                      <a:pt x="24" y="14"/>
                      <a:pt x="27" y="15"/>
                    </a:cubicBezTo>
                    <a:cubicBezTo>
                      <a:pt x="27" y="15"/>
                      <a:pt x="28" y="15"/>
                      <a:pt x="29" y="15"/>
                    </a:cubicBezTo>
                    <a:cubicBezTo>
                      <a:pt x="31" y="15"/>
                      <a:pt x="31" y="17"/>
                      <a:pt x="33" y="17"/>
                    </a:cubicBezTo>
                    <a:cubicBezTo>
                      <a:pt x="34" y="18"/>
                      <a:pt x="34" y="20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7" y="26"/>
                      <a:pt x="36" y="27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8" y="32"/>
                      <a:pt x="37" y="33"/>
                      <a:pt x="37" y="35"/>
                    </a:cubicBezTo>
                    <a:cubicBezTo>
                      <a:pt x="37" y="36"/>
                      <a:pt x="37" y="37"/>
                      <a:pt x="37" y="38"/>
                    </a:cubicBezTo>
                    <a:cubicBezTo>
                      <a:pt x="37" y="40"/>
                      <a:pt x="37" y="41"/>
                      <a:pt x="37" y="43"/>
                    </a:cubicBezTo>
                    <a:cubicBezTo>
                      <a:pt x="37" y="44"/>
                      <a:pt x="38" y="45"/>
                      <a:pt x="39" y="46"/>
                    </a:cubicBezTo>
                    <a:cubicBezTo>
                      <a:pt x="39" y="46"/>
                      <a:pt x="39" y="46"/>
                      <a:pt x="40" y="47"/>
                    </a:cubicBezTo>
                    <a:cubicBezTo>
                      <a:pt x="40" y="48"/>
                      <a:pt x="39" y="49"/>
                      <a:pt x="40" y="50"/>
                    </a:cubicBezTo>
                    <a:cubicBezTo>
                      <a:pt x="40" y="51"/>
                      <a:pt x="41" y="51"/>
                      <a:pt x="41" y="52"/>
                    </a:cubicBezTo>
                    <a:cubicBezTo>
                      <a:pt x="42" y="53"/>
                      <a:pt x="45" y="56"/>
                      <a:pt x="44" y="53"/>
                    </a:cubicBezTo>
                    <a:cubicBezTo>
                      <a:pt x="44" y="52"/>
                      <a:pt x="43" y="51"/>
                      <a:pt x="43" y="50"/>
                    </a:cubicBezTo>
                    <a:cubicBezTo>
                      <a:pt x="43" y="49"/>
                      <a:pt x="43" y="47"/>
                      <a:pt x="42" y="46"/>
                    </a:cubicBezTo>
                    <a:cubicBezTo>
                      <a:pt x="42" y="45"/>
                      <a:pt x="40" y="44"/>
                      <a:pt x="41" y="42"/>
                    </a:cubicBezTo>
                    <a:cubicBezTo>
                      <a:pt x="41" y="41"/>
                      <a:pt x="42" y="39"/>
                      <a:pt x="42" y="38"/>
                    </a:cubicBezTo>
                    <a:cubicBezTo>
                      <a:pt x="42" y="37"/>
                      <a:pt x="41" y="37"/>
                      <a:pt x="41" y="36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0" y="31"/>
                      <a:pt x="42" y="31"/>
                    </a:cubicBezTo>
                    <a:cubicBezTo>
                      <a:pt x="43" y="30"/>
                      <a:pt x="44" y="31"/>
                      <a:pt x="44" y="31"/>
                    </a:cubicBezTo>
                    <a:cubicBezTo>
                      <a:pt x="45" y="30"/>
                      <a:pt x="46" y="30"/>
                      <a:pt x="47" y="29"/>
                    </a:cubicBezTo>
                    <a:cubicBezTo>
                      <a:pt x="47" y="29"/>
                      <a:pt x="48" y="29"/>
                      <a:pt x="50" y="29"/>
                    </a:cubicBezTo>
                    <a:cubicBezTo>
                      <a:pt x="51" y="29"/>
                      <a:pt x="52" y="30"/>
                      <a:pt x="51" y="31"/>
                    </a:cubicBezTo>
                    <a:cubicBezTo>
                      <a:pt x="51" y="31"/>
                      <a:pt x="49" y="31"/>
                      <a:pt x="48" y="32"/>
                    </a:cubicBezTo>
                    <a:cubicBezTo>
                      <a:pt x="46" y="33"/>
                      <a:pt x="45" y="35"/>
                      <a:pt x="45" y="35"/>
                    </a:cubicBezTo>
                    <a:cubicBezTo>
                      <a:pt x="46" y="35"/>
                      <a:pt x="47" y="35"/>
                      <a:pt x="48" y="34"/>
                    </a:cubicBezTo>
                    <a:cubicBezTo>
                      <a:pt x="49" y="34"/>
                      <a:pt x="49" y="34"/>
                      <a:pt x="50" y="34"/>
                    </a:cubicBezTo>
                    <a:cubicBezTo>
                      <a:pt x="52" y="33"/>
                      <a:pt x="54" y="34"/>
                      <a:pt x="56" y="33"/>
                    </a:cubicBezTo>
                    <a:cubicBezTo>
                      <a:pt x="56" y="33"/>
                      <a:pt x="57" y="34"/>
                      <a:pt x="56" y="35"/>
                    </a:cubicBezTo>
                    <a:cubicBezTo>
                      <a:pt x="56" y="35"/>
                      <a:pt x="55" y="35"/>
                      <a:pt x="54" y="35"/>
                    </a:cubicBezTo>
                    <a:cubicBezTo>
                      <a:pt x="53" y="36"/>
                      <a:pt x="52" y="36"/>
                      <a:pt x="51" y="37"/>
                    </a:cubicBezTo>
                    <a:cubicBezTo>
                      <a:pt x="50" y="37"/>
                      <a:pt x="49" y="38"/>
                      <a:pt x="48" y="39"/>
                    </a:cubicBezTo>
                    <a:cubicBezTo>
                      <a:pt x="47" y="39"/>
                      <a:pt x="46" y="40"/>
                      <a:pt x="46" y="42"/>
                    </a:cubicBezTo>
                    <a:cubicBezTo>
                      <a:pt x="46" y="42"/>
                      <a:pt x="46" y="44"/>
                      <a:pt x="47" y="43"/>
                    </a:cubicBezTo>
                    <a:cubicBezTo>
                      <a:pt x="47" y="43"/>
                      <a:pt x="48" y="42"/>
                      <a:pt x="48" y="42"/>
                    </a:cubicBezTo>
                    <a:cubicBezTo>
                      <a:pt x="49" y="41"/>
                      <a:pt x="52" y="39"/>
                      <a:pt x="54" y="39"/>
                    </a:cubicBezTo>
                    <a:cubicBezTo>
                      <a:pt x="55" y="39"/>
                      <a:pt x="55" y="39"/>
                      <a:pt x="56" y="38"/>
                    </a:cubicBezTo>
                    <a:cubicBezTo>
                      <a:pt x="57" y="38"/>
                      <a:pt x="58" y="39"/>
                      <a:pt x="59" y="39"/>
                    </a:cubicBezTo>
                    <a:cubicBezTo>
                      <a:pt x="60" y="39"/>
                      <a:pt x="61" y="41"/>
                      <a:pt x="60" y="41"/>
                    </a:cubicBezTo>
                    <a:cubicBezTo>
                      <a:pt x="59" y="41"/>
                      <a:pt x="58" y="41"/>
                      <a:pt x="58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4" y="42"/>
                      <a:pt x="53" y="43"/>
                      <a:pt x="52" y="44"/>
                    </a:cubicBezTo>
                    <a:cubicBezTo>
                      <a:pt x="50" y="44"/>
                      <a:pt x="50" y="46"/>
                      <a:pt x="50" y="47"/>
                    </a:cubicBezTo>
                    <a:cubicBezTo>
                      <a:pt x="49" y="48"/>
                      <a:pt x="49" y="50"/>
                      <a:pt x="50" y="50"/>
                    </a:cubicBezTo>
                    <a:cubicBezTo>
                      <a:pt x="51" y="49"/>
                      <a:pt x="52" y="49"/>
                      <a:pt x="53" y="48"/>
                    </a:cubicBezTo>
                    <a:cubicBezTo>
                      <a:pt x="54" y="47"/>
                      <a:pt x="56" y="45"/>
                      <a:pt x="58" y="45"/>
                    </a:cubicBezTo>
                    <a:cubicBezTo>
                      <a:pt x="59" y="44"/>
                      <a:pt x="62" y="43"/>
                      <a:pt x="62" y="44"/>
                    </a:cubicBezTo>
                    <a:cubicBezTo>
                      <a:pt x="63" y="45"/>
                      <a:pt x="62" y="45"/>
                      <a:pt x="61" y="46"/>
                    </a:cubicBezTo>
                    <a:cubicBezTo>
                      <a:pt x="59" y="46"/>
                      <a:pt x="57" y="49"/>
                      <a:pt x="56" y="51"/>
                    </a:cubicBezTo>
                    <a:cubicBezTo>
                      <a:pt x="55" y="53"/>
                      <a:pt x="54" y="54"/>
                      <a:pt x="52" y="54"/>
                    </a:cubicBezTo>
                    <a:cubicBezTo>
                      <a:pt x="51" y="55"/>
                      <a:pt x="49" y="55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1" y="57"/>
                      <a:pt x="40" y="60"/>
                      <a:pt x="39" y="61"/>
                    </a:cubicBezTo>
                    <a:cubicBezTo>
                      <a:pt x="39" y="62"/>
                      <a:pt x="38" y="62"/>
                      <a:pt x="37" y="62"/>
                    </a:cubicBezTo>
                    <a:cubicBezTo>
                      <a:pt x="33" y="62"/>
                      <a:pt x="31" y="65"/>
                      <a:pt x="31" y="66"/>
                    </a:cubicBezTo>
                    <a:cubicBezTo>
                      <a:pt x="30" y="67"/>
                      <a:pt x="30" y="68"/>
                      <a:pt x="29" y="68"/>
                    </a:cubicBezTo>
                    <a:cubicBezTo>
                      <a:pt x="27" y="67"/>
                      <a:pt x="26" y="69"/>
                      <a:pt x="26" y="70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25" y="73"/>
                      <a:pt x="24" y="74"/>
                      <a:pt x="24" y="74"/>
                    </a:cubicBezTo>
                    <a:cubicBezTo>
                      <a:pt x="23" y="76"/>
                      <a:pt x="22" y="77"/>
                      <a:pt x="22" y="79"/>
                    </a:cubicBezTo>
                    <a:cubicBezTo>
                      <a:pt x="23" y="81"/>
                      <a:pt x="22" y="81"/>
                      <a:pt x="22" y="84"/>
                    </a:cubicBezTo>
                    <a:cubicBezTo>
                      <a:pt x="21" y="86"/>
                      <a:pt x="23" y="90"/>
                      <a:pt x="23" y="91"/>
                    </a:cubicBezTo>
                    <a:cubicBezTo>
                      <a:pt x="24" y="92"/>
                      <a:pt x="24" y="93"/>
                      <a:pt x="24" y="94"/>
                    </a:cubicBezTo>
                    <a:cubicBezTo>
                      <a:pt x="23" y="95"/>
                      <a:pt x="23" y="96"/>
                      <a:pt x="24" y="96"/>
                    </a:cubicBezTo>
                    <a:cubicBezTo>
                      <a:pt x="25" y="97"/>
                      <a:pt x="25" y="99"/>
                      <a:pt x="24" y="100"/>
                    </a:cubicBezTo>
                    <a:cubicBezTo>
                      <a:pt x="24" y="102"/>
                      <a:pt x="24" y="103"/>
                      <a:pt x="25" y="104"/>
                    </a:cubicBezTo>
                    <a:cubicBezTo>
                      <a:pt x="26" y="106"/>
                      <a:pt x="25" y="108"/>
                      <a:pt x="25" y="110"/>
                    </a:cubicBezTo>
                    <a:cubicBezTo>
                      <a:pt x="25" y="111"/>
                      <a:pt x="26" y="112"/>
                      <a:pt x="26" y="113"/>
                    </a:cubicBezTo>
                    <a:cubicBezTo>
                      <a:pt x="27" y="114"/>
                      <a:pt x="28" y="114"/>
                      <a:pt x="30" y="115"/>
                    </a:cubicBezTo>
                    <a:cubicBezTo>
                      <a:pt x="31" y="115"/>
                      <a:pt x="31" y="115"/>
                      <a:pt x="32" y="114"/>
                    </a:cubicBezTo>
                    <a:cubicBezTo>
                      <a:pt x="34" y="112"/>
                      <a:pt x="38" y="113"/>
                      <a:pt x="41" y="112"/>
                    </a:cubicBezTo>
                    <a:cubicBezTo>
                      <a:pt x="44" y="111"/>
                      <a:pt x="44" y="106"/>
                      <a:pt x="42" y="103"/>
                    </a:cubicBezTo>
                    <a:cubicBezTo>
                      <a:pt x="42" y="102"/>
                      <a:pt x="41" y="101"/>
                      <a:pt x="41" y="99"/>
                    </a:cubicBezTo>
                    <a:cubicBezTo>
                      <a:pt x="41" y="98"/>
                      <a:pt x="41" y="96"/>
                      <a:pt x="41" y="95"/>
                    </a:cubicBezTo>
                    <a:cubicBezTo>
                      <a:pt x="40" y="94"/>
                      <a:pt x="40" y="92"/>
                      <a:pt x="40" y="91"/>
                    </a:cubicBezTo>
                    <a:cubicBezTo>
                      <a:pt x="40" y="90"/>
                      <a:pt x="40" y="90"/>
                      <a:pt x="41" y="89"/>
                    </a:cubicBezTo>
                    <a:cubicBezTo>
                      <a:pt x="41" y="88"/>
                      <a:pt x="40" y="87"/>
                      <a:pt x="40" y="85"/>
                    </a:cubicBezTo>
                    <a:cubicBezTo>
                      <a:pt x="40" y="84"/>
                      <a:pt x="42" y="83"/>
                      <a:pt x="43" y="82"/>
                    </a:cubicBezTo>
                    <a:cubicBezTo>
                      <a:pt x="43" y="82"/>
                      <a:pt x="44" y="81"/>
                      <a:pt x="45" y="81"/>
                    </a:cubicBezTo>
                    <a:cubicBezTo>
                      <a:pt x="45" y="80"/>
                      <a:pt x="45" y="80"/>
                      <a:pt x="45" y="79"/>
                    </a:cubicBezTo>
                    <a:cubicBezTo>
                      <a:pt x="46" y="78"/>
                      <a:pt x="47" y="79"/>
                      <a:pt x="48" y="78"/>
                    </a:cubicBezTo>
                    <a:cubicBezTo>
                      <a:pt x="49" y="77"/>
                      <a:pt x="49" y="76"/>
                      <a:pt x="49" y="75"/>
                    </a:cubicBezTo>
                    <a:cubicBezTo>
                      <a:pt x="50" y="75"/>
                      <a:pt x="51" y="75"/>
                      <a:pt x="51" y="74"/>
                    </a:cubicBezTo>
                    <a:cubicBezTo>
                      <a:pt x="52" y="74"/>
                      <a:pt x="52" y="72"/>
                      <a:pt x="53" y="72"/>
                    </a:cubicBezTo>
                    <a:cubicBezTo>
                      <a:pt x="53" y="71"/>
                      <a:pt x="53" y="70"/>
                      <a:pt x="53" y="69"/>
                    </a:cubicBezTo>
                    <a:cubicBezTo>
                      <a:pt x="55" y="69"/>
                      <a:pt x="54" y="72"/>
                      <a:pt x="54" y="73"/>
                    </a:cubicBezTo>
                    <a:cubicBezTo>
                      <a:pt x="54" y="74"/>
                      <a:pt x="54" y="76"/>
                      <a:pt x="53" y="77"/>
                    </a:cubicBezTo>
                    <a:cubicBezTo>
                      <a:pt x="52" y="78"/>
                      <a:pt x="50" y="78"/>
                      <a:pt x="50" y="80"/>
                    </a:cubicBezTo>
                    <a:cubicBezTo>
                      <a:pt x="50" y="80"/>
                      <a:pt x="53" y="78"/>
                      <a:pt x="53" y="78"/>
                    </a:cubicBezTo>
                    <a:cubicBezTo>
                      <a:pt x="54" y="77"/>
                      <a:pt x="56" y="76"/>
                      <a:pt x="56" y="75"/>
                    </a:cubicBezTo>
                    <a:cubicBezTo>
                      <a:pt x="57" y="75"/>
                      <a:pt x="57" y="74"/>
                      <a:pt x="57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60" y="71"/>
                      <a:pt x="59" y="68"/>
                      <a:pt x="60" y="67"/>
                    </a:cubicBezTo>
                    <a:cubicBezTo>
                      <a:pt x="62" y="66"/>
                      <a:pt x="62" y="71"/>
                      <a:pt x="62" y="71"/>
                    </a:cubicBezTo>
                    <a:cubicBezTo>
                      <a:pt x="62" y="74"/>
                      <a:pt x="61" y="76"/>
                      <a:pt x="59" y="77"/>
                    </a:cubicBezTo>
                    <a:cubicBezTo>
                      <a:pt x="58" y="78"/>
                      <a:pt x="57" y="78"/>
                      <a:pt x="57" y="80"/>
                    </a:cubicBezTo>
                    <a:cubicBezTo>
                      <a:pt x="57" y="80"/>
                      <a:pt x="60" y="79"/>
                      <a:pt x="61" y="78"/>
                    </a:cubicBezTo>
                    <a:cubicBezTo>
                      <a:pt x="62" y="78"/>
                      <a:pt x="63" y="77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6" y="74"/>
                      <a:pt x="65" y="73"/>
                      <a:pt x="66" y="72"/>
                    </a:cubicBezTo>
                    <a:cubicBezTo>
                      <a:pt x="66" y="72"/>
                      <a:pt x="67" y="72"/>
                      <a:pt x="67" y="71"/>
                    </a:cubicBezTo>
                    <a:cubicBezTo>
                      <a:pt x="68" y="70"/>
                      <a:pt x="67" y="70"/>
                      <a:pt x="67" y="69"/>
                    </a:cubicBezTo>
                    <a:cubicBezTo>
                      <a:pt x="67" y="67"/>
                      <a:pt x="68" y="67"/>
                      <a:pt x="68" y="66"/>
                    </a:cubicBezTo>
                    <a:cubicBezTo>
                      <a:pt x="69" y="65"/>
                      <a:pt x="68" y="63"/>
                      <a:pt x="69" y="64"/>
                    </a:cubicBezTo>
                    <a:cubicBezTo>
                      <a:pt x="70" y="64"/>
                      <a:pt x="70" y="67"/>
                      <a:pt x="70" y="68"/>
                    </a:cubicBezTo>
                    <a:cubicBezTo>
                      <a:pt x="70" y="69"/>
                      <a:pt x="70" y="70"/>
                      <a:pt x="70" y="72"/>
                    </a:cubicBezTo>
                    <a:cubicBezTo>
                      <a:pt x="70" y="73"/>
                      <a:pt x="69" y="74"/>
                      <a:pt x="69" y="75"/>
                    </a:cubicBezTo>
                    <a:cubicBezTo>
                      <a:pt x="68" y="76"/>
                      <a:pt x="67" y="76"/>
                      <a:pt x="67" y="78"/>
                    </a:cubicBezTo>
                    <a:cubicBezTo>
                      <a:pt x="70" y="78"/>
                      <a:pt x="69" y="76"/>
                      <a:pt x="71" y="75"/>
                    </a:cubicBezTo>
                    <a:cubicBezTo>
                      <a:pt x="71" y="74"/>
                      <a:pt x="72" y="74"/>
                      <a:pt x="73" y="74"/>
                    </a:cubicBezTo>
                    <a:cubicBezTo>
                      <a:pt x="74" y="73"/>
                      <a:pt x="74" y="72"/>
                      <a:pt x="73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5" y="69"/>
                      <a:pt x="76" y="69"/>
                      <a:pt x="76" y="68"/>
                    </a:cubicBezTo>
                    <a:cubicBezTo>
                      <a:pt x="76" y="67"/>
                      <a:pt x="76" y="66"/>
                      <a:pt x="76" y="66"/>
                    </a:cubicBezTo>
                    <a:cubicBezTo>
                      <a:pt x="78" y="66"/>
                      <a:pt x="78" y="67"/>
                      <a:pt x="78" y="68"/>
                    </a:cubicBezTo>
                    <a:cubicBezTo>
                      <a:pt x="77" y="70"/>
                      <a:pt x="77" y="71"/>
                      <a:pt x="76" y="72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6"/>
                      <a:pt x="74" y="76"/>
                      <a:pt x="73" y="78"/>
                    </a:cubicBezTo>
                    <a:cubicBezTo>
                      <a:pt x="72" y="80"/>
                      <a:pt x="76" y="81"/>
                      <a:pt x="75" y="83"/>
                    </a:cubicBezTo>
                    <a:cubicBezTo>
                      <a:pt x="75" y="84"/>
                      <a:pt x="71" y="82"/>
                      <a:pt x="71" y="83"/>
                    </a:cubicBezTo>
                    <a:cubicBezTo>
                      <a:pt x="71" y="84"/>
                      <a:pt x="71" y="85"/>
                      <a:pt x="73" y="87"/>
                    </a:cubicBezTo>
                    <a:cubicBezTo>
                      <a:pt x="74" y="88"/>
                      <a:pt x="76" y="88"/>
                      <a:pt x="76" y="90"/>
                    </a:cubicBezTo>
                    <a:cubicBezTo>
                      <a:pt x="76" y="92"/>
                      <a:pt x="72" y="90"/>
                      <a:pt x="73" y="92"/>
                    </a:cubicBezTo>
                    <a:cubicBezTo>
                      <a:pt x="73" y="93"/>
                      <a:pt x="75" y="94"/>
                      <a:pt x="76" y="95"/>
                    </a:cubicBezTo>
                    <a:cubicBezTo>
                      <a:pt x="76" y="96"/>
                      <a:pt x="78" y="97"/>
                      <a:pt x="78" y="98"/>
                    </a:cubicBezTo>
                    <a:cubicBezTo>
                      <a:pt x="79" y="99"/>
                      <a:pt x="77" y="99"/>
                      <a:pt x="78" y="101"/>
                    </a:cubicBezTo>
                    <a:cubicBezTo>
                      <a:pt x="78" y="101"/>
                      <a:pt x="80" y="103"/>
                      <a:pt x="80" y="104"/>
                    </a:cubicBezTo>
                    <a:cubicBezTo>
                      <a:pt x="81" y="105"/>
                      <a:pt x="82" y="105"/>
                      <a:pt x="83" y="106"/>
                    </a:cubicBezTo>
                    <a:cubicBezTo>
                      <a:pt x="84" y="106"/>
                      <a:pt x="85" y="107"/>
                      <a:pt x="83" y="107"/>
                    </a:cubicBezTo>
                    <a:cubicBezTo>
                      <a:pt x="82" y="107"/>
                      <a:pt x="82" y="107"/>
                      <a:pt x="81" y="107"/>
                    </a:cubicBezTo>
                    <a:cubicBezTo>
                      <a:pt x="79" y="107"/>
                      <a:pt x="76" y="106"/>
                      <a:pt x="75" y="105"/>
                    </a:cubicBezTo>
                    <a:cubicBezTo>
                      <a:pt x="74" y="104"/>
                      <a:pt x="74" y="104"/>
                      <a:pt x="74" y="102"/>
                    </a:cubicBezTo>
                    <a:cubicBezTo>
                      <a:pt x="74" y="101"/>
                      <a:pt x="72" y="101"/>
                      <a:pt x="71" y="100"/>
                    </a:cubicBezTo>
                    <a:cubicBezTo>
                      <a:pt x="69" y="98"/>
                      <a:pt x="67" y="94"/>
                      <a:pt x="66" y="92"/>
                    </a:cubicBezTo>
                    <a:cubicBezTo>
                      <a:pt x="66" y="91"/>
                      <a:pt x="63" y="89"/>
                      <a:pt x="61" y="84"/>
                    </a:cubicBezTo>
                    <a:cubicBezTo>
                      <a:pt x="60" y="82"/>
                      <a:pt x="59" y="83"/>
                      <a:pt x="60" y="84"/>
                    </a:cubicBezTo>
                    <a:cubicBezTo>
                      <a:pt x="60" y="89"/>
                      <a:pt x="62" y="92"/>
                      <a:pt x="62" y="93"/>
                    </a:cubicBezTo>
                    <a:cubicBezTo>
                      <a:pt x="63" y="93"/>
                      <a:pt x="63" y="93"/>
                      <a:pt x="63" y="94"/>
                    </a:cubicBezTo>
                    <a:cubicBezTo>
                      <a:pt x="64" y="98"/>
                      <a:pt x="66" y="102"/>
                      <a:pt x="67" y="102"/>
                    </a:cubicBezTo>
                    <a:cubicBezTo>
                      <a:pt x="67" y="103"/>
                      <a:pt x="68" y="103"/>
                      <a:pt x="68" y="104"/>
                    </a:cubicBezTo>
                    <a:cubicBezTo>
                      <a:pt x="68" y="106"/>
                      <a:pt x="71" y="109"/>
                      <a:pt x="72" y="109"/>
                    </a:cubicBezTo>
                    <a:cubicBezTo>
                      <a:pt x="73" y="110"/>
                      <a:pt x="73" y="110"/>
                      <a:pt x="73" y="111"/>
                    </a:cubicBezTo>
                    <a:cubicBezTo>
                      <a:pt x="74" y="113"/>
                      <a:pt x="76" y="117"/>
                      <a:pt x="79" y="118"/>
                    </a:cubicBezTo>
                    <a:cubicBezTo>
                      <a:pt x="79" y="118"/>
                      <a:pt x="80" y="118"/>
                      <a:pt x="80" y="119"/>
                    </a:cubicBezTo>
                    <a:cubicBezTo>
                      <a:pt x="81" y="121"/>
                      <a:pt x="82" y="123"/>
                      <a:pt x="83" y="125"/>
                    </a:cubicBezTo>
                    <a:cubicBezTo>
                      <a:pt x="84" y="126"/>
                      <a:pt x="84" y="128"/>
                      <a:pt x="83" y="130"/>
                    </a:cubicBezTo>
                    <a:cubicBezTo>
                      <a:pt x="83" y="132"/>
                      <a:pt x="80" y="132"/>
                      <a:pt x="79" y="132"/>
                    </a:cubicBezTo>
                    <a:cubicBezTo>
                      <a:pt x="76" y="133"/>
                      <a:pt x="73" y="136"/>
                      <a:pt x="73" y="139"/>
                    </a:cubicBezTo>
                    <a:cubicBezTo>
                      <a:pt x="73" y="139"/>
                      <a:pt x="71" y="141"/>
                      <a:pt x="71" y="141"/>
                    </a:cubicBezTo>
                    <a:cubicBezTo>
                      <a:pt x="69" y="142"/>
                      <a:pt x="69" y="144"/>
                      <a:pt x="70" y="146"/>
                    </a:cubicBezTo>
                    <a:cubicBezTo>
                      <a:pt x="71" y="147"/>
                      <a:pt x="71" y="147"/>
                      <a:pt x="70" y="148"/>
                    </a:cubicBezTo>
                    <a:cubicBezTo>
                      <a:pt x="69" y="148"/>
                      <a:pt x="68" y="152"/>
                      <a:pt x="70" y="155"/>
                    </a:cubicBezTo>
                    <a:cubicBezTo>
                      <a:pt x="70" y="155"/>
                      <a:pt x="70" y="156"/>
                      <a:pt x="70" y="156"/>
                    </a:cubicBezTo>
                    <a:cubicBezTo>
                      <a:pt x="69" y="158"/>
                      <a:pt x="70" y="162"/>
                      <a:pt x="72" y="164"/>
                    </a:cubicBezTo>
                    <a:cubicBezTo>
                      <a:pt x="72" y="165"/>
                      <a:pt x="72" y="165"/>
                      <a:pt x="72" y="166"/>
                    </a:cubicBezTo>
                    <a:cubicBezTo>
                      <a:pt x="70" y="168"/>
                      <a:pt x="73" y="170"/>
                      <a:pt x="74" y="172"/>
                    </a:cubicBezTo>
                    <a:cubicBezTo>
                      <a:pt x="74" y="172"/>
                      <a:pt x="74" y="172"/>
                      <a:pt x="74" y="173"/>
                    </a:cubicBezTo>
                    <a:cubicBezTo>
                      <a:pt x="74" y="174"/>
                      <a:pt x="74" y="175"/>
                      <a:pt x="73" y="176"/>
                    </a:cubicBezTo>
                    <a:cubicBezTo>
                      <a:pt x="73" y="176"/>
                      <a:pt x="70" y="178"/>
                      <a:pt x="69" y="178"/>
                    </a:cubicBezTo>
                    <a:cubicBezTo>
                      <a:pt x="68" y="178"/>
                      <a:pt x="67" y="178"/>
                      <a:pt x="66" y="179"/>
                    </a:cubicBezTo>
                    <a:cubicBezTo>
                      <a:pt x="64" y="179"/>
                      <a:pt x="63" y="179"/>
                      <a:pt x="62" y="179"/>
                    </a:cubicBezTo>
                    <a:cubicBezTo>
                      <a:pt x="61" y="180"/>
                      <a:pt x="60" y="180"/>
                      <a:pt x="59" y="181"/>
                    </a:cubicBezTo>
                    <a:cubicBezTo>
                      <a:pt x="59" y="181"/>
                      <a:pt x="59" y="181"/>
                      <a:pt x="58" y="181"/>
                    </a:cubicBezTo>
                    <a:cubicBezTo>
                      <a:pt x="58" y="180"/>
                      <a:pt x="55" y="181"/>
                      <a:pt x="52" y="182"/>
                    </a:cubicBezTo>
                    <a:cubicBezTo>
                      <a:pt x="51" y="182"/>
                      <a:pt x="51" y="182"/>
                      <a:pt x="50" y="182"/>
                    </a:cubicBezTo>
                    <a:cubicBezTo>
                      <a:pt x="48" y="181"/>
                      <a:pt x="45" y="184"/>
                      <a:pt x="44" y="184"/>
                    </a:cubicBezTo>
                    <a:cubicBezTo>
                      <a:pt x="43" y="185"/>
                      <a:pt x="43" y="186"/>
                      <a:pt x="42" y="188"/>
                    </a:cubicBezTo>
                    <a:cubicBezTo>
                      <a:pt x="42" y="189"/>
                      <a:pt x="41" y="190"/>
                      <a:pt x="41" y="191"/>
                    </a:cubicBezTo>
                    <a:cubicBezTo>
                      <a:pt x="36" y="197"/>
                      <a:pt x="35" y="199"/>
                      <a:pt x="35" y="200"/>
                    </a:cubicBezTo>
                    <a:cubicBezTo>
                      <a:pt x="35" y="200"/>
                      <a:pt x="37" y="201"/>
                      <a:pt x="37" y="201"/>
                    </a:cubicBezTo>
                    <a:cubicBezTo>
                      <a:pt x="39" y="202"/>
                      <a:pt x="42" y="198"/>
                      <a:pt x="43" y="196"/>
                    </a:cubicBezTo>
                    <a:cubicBezTo>
                      <a:pt x="44" y="194"/>
                      <a:pt x="45" y="195"/>
                      <a:pt x="44" y="197"/>
                    </a:cubicBezTo>
                    <a:cubicBezTo>
                      <a:pt x="42" y="202"/>
                      <a:pt x="39" y="203"/>
                      <a:pt x="41" y="204"/>
                    </a:cubicBezTo>
                    <a:cubicBezTo>
                      <a:pt x="42" y="205"/>
                      <a:pt x="46" y="206"/>
                      <a:pt x="48" y="205"/>
                    </a:cubicBezTo>
                    <a:cubicBezTo>
                      <a:pt x="49" y="204"/>
                      <a:pt x="51" y="199"/>
                      <a:pt x="51" y="198"/>
                    </a:cubicBezTo>
                    <a:cubicBezTo>
                      <a:pt x="51" y="197"/>
                      <a:pt x="49" y="194"/>
                      <a:pt x="47" y="193"/>
                    </a:cubicBezTo>
                    <a:cubicBezTo>
                      <a:pt x="45" y="193"/>
                      <a:pt x="44" y="191"/>
                      <a:pt x="44" y="190"/>
                    </a:cubicBezTo>
                    <a:cubicBezTo>
                      <a:pt x="46" y="190"/>
                      <a:pt x="47" y="191"/>
                      <a:pt x="49" y="192"/>
                    </a:cubicBezTo>
                    <a:cubicBezTo>
                      <a:pt x="50" y="193"/>
                      <a:pt x="52" y="192"/>
                      <a:pt x="52" y="194"/>
                    </a:cubicBezTo>
                    <a:cubicBezTo>
                      <a:pt x="53" y="195"/>
                      <a:pt x="53" y="195"/>
                      <a:pt x="55" y="196"/>
                    </a:cubicBezTo>
                    <a:cubicBezTo>
                      <a:pt x="58" y="198"/>
                      <a:pt x="60" y="197"/>
                      <a:pt x="63" y="196"/>
                    </a:cubicBezTo>
                    <a:cubicBezTo>
                      <a:pt x="65" y="195"/>
                      <a:pt x="67" y="194"/>
                      <a:pt x="69" y="194"/>
                    </a:cubicBezTo>
                    <a:cubicBezTo>
                      <a:pt x="71" y="194"/>
                      <a:pt x="73" y="193"/>
                      <a:pt x="74" y="194"/>
                    </a:cubicBezTo>
                    <a:cubicBezTo>
                      <a:pt x="76" y="194"/>
                      <a:pt x="77" y="194"/>
                      <a:pt x="79" y="193"/>
                    </a:cubicBezTo>
                    <a:cubicBezTo>
                      <a:pt x="80" y="192"/>
                      <a:pt x="81" y="191"/>
                      <a:pt x="81" y="191"/>
                    </a:cubicBezTo>
                    <a:cubicBezTo>
                      <a:pt x="83" y="191"/>
                      <a:pt x="84" y="191"/>
                      <a:pt x="85" y="191"/>
                    </a:cubicBezTo>
                    <a:cubicBezTo>
                      <a:pt x="87" y="192"/>
                      <a:pt x="90" y="191"/>
                      <a:pt x="91" y="190"/>
                    </a:cubicBezTo>
                    <a:cubicBezTo>
                      <a:pt x="95" y="188"/>
                      <a:pt x="97" y="184"/>
                      <a:pt x="98" y="181"/>
                    </a:cubicBezTo>
                    <a:cubicBezTo>
                      <a:pt x="98" y="179"/>
                      <a:pt x="98" y="178"/>
                      <a:pt x="98" y="176"/>
                    </a:cubicBezTo>
                    <a:cubicBezTo>
                      <a:pt x="98" y="174"/>
                      <a:pt x="99" y="173"/>
                      <a:pt x="98" y="171"/>
                    </a:cubicBezTo>
                    <a:cubicBezTo>
                      <a:pt x="97" y="170"/>
                      <a:pt x="95" y="169"/>
                      <a:pt x="93" y="168"/>
                    </a:cubicBezTo>
                    <a:cubicBezTo>
                      <a:pt x="93" y="168"/>
                      <a:pt x="92" y="168"/>
                      <a:pt x="92" y="167"/>
                    </a:cubicBezTo>
                    <a:cubicBezTo>
                      <a:pt x="91" y="167"/>
                      <a:pt x="91" y="165"/>
                      <a:pt x="90" y="165"/>
                    </a:cubicBezTo>
                    <a:cubicBezTo>
                      <a:pt x="89" y="164"/>
                      <a:pt x="89" y="163"/>
                      <a:pt x="88" y="162"/>
                    </a:cubicBezTo>
                    <a:cubicBezTo>
                      <a:pt x="87" y="161"/>
                      <a:pt x="86" y="161"/>
                      <a:pt x="85" y="161"/>
                    </a:cubicBezTo>
                    <a:cubicBezTo>
                      <a:pt x="83" y="160"/>
                      <a:pt x="82" y="160"/>
                      <a:pt x="81" y="159"/>
                    </a:cubicBezTo>
                    <a:cubicBezTo>
                      <a:pt x="80" y="158"/>
                      <a:pt x="79" y="157"/>
                      <a:pt x="78" y="157"/>
                    </a:cubicBezTo>
                    <a:cubicBezTo>
                      <a:pt x="78" y="156"/>
                      <a:pt x="78" y="155"/>
                      <a:pt x="79" y="155"/>
                    </a:cubicBezTo>
                    <a:cubicBezTo>
                      <a:pt x="79" y="155"/>
                      <a:pt x="81" y="156"/>
                      <a:pt x="82" y="156"/>
                    </a:cubicBezTo>
                    <a:cubicBezTo>
                      <a:pt x="83" y="157"/>
                      <a:pt x="85" y="157"/>
                      <a:pt x="86" y="157"/>
                    </a:cubicBezTo>
                    <a:cubicBezTo>
                      <a:pt x="87" y="156"/>
                      <a:pt x="86" y="155"/>
                      <a:pt x="86" y="154"/>
                    </a:cubicBezTo>
                    <a:cubicBezTo>
                      <a:pt x="85" y="154"/>
                      <a:pt x="84" y="153"/>
                      <a:pt x="83" y="153"/>
                    </a:cubicBezTo>
                    <a:cubicBezTo>
                      <a:pt x="82" y="152"/>
                      <a:pt x="82" y="152"/>
                      <a:pt x="81" y="151"/>
                    </a:cubicBezTo>
                    <a:cubicBezTo>
                      <a:pt x="81" y="151"/>
                      <a:pt x="79" y="150"/>
                      <a:pt x="79" y="149"/>
                    </a:cubicBezTo>
                    <a:cubicBezTo>
                      <a:pt x="79" y="148"/>
                      <a:pt x="82" y="148"/>
                      <a:pt x="82" y="149"/>
                    </a:cubicBezTo>
                    <a:cubicBezTo>
                      <a:pt x="83" y="149"/>
                      <a:pt x="85" y="150"/>
                      <a:pt x="86" y="150"/>
                    </a:cubicBezTo>
                    <a:cubicBezTo>
                      <a:pt x="87" y="149"/>
                      <a:pt x="86" y="148"/>
                      <a:pt x="86" y="148"/>
                    </a:cubicBezTo>
                    <a:cubicBezTo>
                      <a:pt x="86" y="148"/>
                      <a:pt x="86" y="147"/>
                      <a:pt x="85" y="147"/>
                    </a:cubicBezTo>
                    <a:cubicBezTo>
                      <a:pt x="85" y="147"/>
                      <a:pt x="85" y="147"/>
                      <a:pt x="85" y="146"/>
                    </a:cubicBezTo>
                    <a:cubicBezTo>
                      <a:pt x="84" y="146"/>
                      <a:pt x="84" y="146"/>
                      <a:pt x="83" y="146"/>
                    </a:cubicBezTo>
                    <a:cubicBezTo>
                      <a:pt x="83" y="145"/>
                      <a:pt x="83" y="145"/>
                      <a:pt x="82" y="145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3"/>
                      <a:pt x="82" y="143"/>
                      <a:pt x="83" y="143"/>
                    </a:cubicBezTo>
                    <a:cubicBezTo>
                      <a:pt x="83" y="143"/>
                      <a:pt x="84" y="143"/>
                      <a:pt x="85" y="144"/>
                    </a:cubicBezTo>
                    <a:cubicBezTo>
                      <a:pt x="86" y="144"/>
                      <a:pt x="87" y="145"/>
                      <a:pt x="88" y="145"/>
                    </a:cubicBezTo>
                    <a:cubicBezTo>
                      <a:pt x="89" y="145"/>
                      <a:pt x="89" y="144"/>
                      <a:pt x="89" y="143"/>
                    </a:cubicBezTo>
                    <a:cubicBezTo>
                      <a:pt x="89" y="142"/>
                      <a:pt x="88" y="141"/>
                      <a:pt x="87" y="141"/>
                    </a:cubicBezTo>
                    <a:cubicBezTo>
                      <a:pt x="87" y="141"/>
                      <a:pt x="87" y="141"/>
                      <a:pt x="86" y="140"/>
                    </a:cubicBezTo>
                    <a:cubicBezTo>
                      <a:pt x="85" y="140"/>
                      <a:pt x="86" y="139"/>
                      <a:pt x="87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1" y="140"/>
                      <a:pt x="92" y="141"/>
                    </a:cubicBezTo>
                    <a:cubicBezTo>
                      <a:pt x="92" y="141"/>
                      <a:pt x="92" y="142"/>
                      <a:pt x="92" y="144"/>
                    </a:cubicBezTo>
                    <a:cubicBezTo>
                      <a:pt x="92" y="144"/>
                      <a:pt x="91" y="145"/>
                      <a:pt x="91" y="145"/>
                    </a:cubicBezTo>
                    <a:cubicBezTo>
                      <a:pt x="91" y="146"/>
                      <a:pt x="91" y="147"/>
                      <a:pt x="91" y="148"/>
                    </a:cubicBezTo>
                    <a:cubicBezTo>
                      <a:pt x="91" y="149"/>
                      <a:pt x="91" y="150"/>
                      <a:pt x="90" y="151"/>
                    </a:cubicBezTo>
                    <a:cubicBezTo>
                      <a:pt x="90" y="152"/>
                      <a:pt x="90" y="153"/>
                      <a:pt x="91" y="154"/>
                    </a:cubicBezTo>
                    <a:cubicBezTo>
                      <a:pt x="91" y="156"/>
                      <a:pt x="90" y="157"/>
                      <a:pt x="91" y="158"/>
                    </a:cubicBezTo>
                    <a:cubicBezTo>
                      <a:pt x="92" y="159"/>
                      <a:pt x="93" y="159"/>
                      <a:pt x="93" y="161"/>
                    </a:cubicBezTo>
                    <a:cubicBezTo>
                      <a:pt x="93" y="162"/>
                      <a:pt x="94" y="162"/>
                      <a:pt x="95" y="163"/>
                    </a:cubicBezTo>
                    <a:cubicBezTo>
                      <a:pt x="95" y="163"/>
                      <a:pt x="96" y="164"/>
                      <a:pt x="97" y="164"/>
                    </a:cubicBezTo>
                    <a:cubicBezTo>
                      <a:pt x="97" y="163"/>
                      <a:pt x="97" y="163"/>
                      <a:pt x="97" y="162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6" y="157"/>
                      <a:pt x="96" y="156"/>
                    </a:cubicBezTo>
                    <a:cubicBezTo>
                      <a:pt x="96" y="155"/>
                      <a:pt x="95" y="153"/>
                      <a:pt x="96" y="152"/>
                    </a:cubicBezTo>
                    <a:cubicBezTo>
                      <a:pt x="96" y="151"/>
                      <a:pt x="96" y="150"/>
                      <a:pt x="97" y="150"/>
                    </a:cubicBezTo>
                    <a:cubicBezTo>
                      <a:pt x="97" y="149"/>
                      <a:pt x="97" y="148"/>
                      <a:pt x="96" y="147"/>
                    </a:cubicBezTo>
                    <a:cubicBezTo>
                      <a:pt x="96" y="146"/>
                      <a:pt x="96" y="146"/>
                      <a:pt x="97" y="145"/>
                    </a:cubicBezTo>
                    <a:cubicBezTo>
                      <a:pt x="97" y="145"/>
                      <a:pt x="97" y="145"/>
                      <a:pt x="97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8" y="141"/>
                      <a:pt x="99" y="140"/>
                      <a:pt x="100" y="140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0" y="142"/>
                      <a:pt x="100" y="145"/>
                      <a:pt x="100" y="146"/>
                    </a:cubicBezTo>
                    <a:cubicBezTo>
                      <a:pt x="100" y="148"/>
                      <a:pt x="102" y="150"/>
                      <a:pt x="101" y="152"/>
                    </a:cubicBezTo>
                    <a:cubicBezTo>
                      <a:pt x="100" y="153"/>
                      <a:pt x="101" y="155"/>
                      <a:pt x="101" y="157"/>
                    </a:cubicBezTo>
                    <a:cubicBezTo>
                      <a:pt x="102" y="159"/>
                      <a:pt x="103" y="159"/>
                      <a:pt x="102" y="161"/>
                    </a:cubicBezTo>
                    <a:cubicBezTo>
                      <a:pt x="102" y="162"/>
                      <a:pt x="102" y="164"/>
                      <a:pt x="103" y="165"/>
                    </a:cubicBezTo>
                    <a:cubicBezTo>
                      <a:pt x="104" y="166"/>
                      <a:pt x="104" y="168"/>
                      <a:pt x="104" y="170"/>
                    </a:cubicBezTo>
                    <a:cubicBezTo>
                      <a:pt x="103" y="171"/>
                      <a:pt x="104" y="173"/>
                      <a:pt x="105" y="174"/>
                    </a:cubicBezTo>
                    <a:cubicBezTo>
                      <a:pt x="106" y="174"/>
                      <a:pt x="106" y="176"/>
                      <a:pt x="106" y="177"/>
                    </a:cubicBezTo>
                    <a:cubicBezTo>
                      <a:pt x="107" y="180"/>
                      <a:pt x="109" y="182"/>
                      <a:pt x="111" y="183"/>
                    </a:cubicBezTo>
                    <a:cubicBezTo>
                      <a:pt x="112" y="183"/>
                      <a:pt x="113" y="183"/>
                      <a:pt x="113" y="184"/>
                    </a:cubicBezTo>
                    <a:cubicBezTo>
                      <a:pt x="114" y="185"/>
                      <a:pt x="117" y="188"/>
                      <a:pt x="120" y="189"/>
                    </a:cubicBezTo>
                    <a:cubicBezTo>
                      <a:pt x="120" y="189"/>
                      <a:pt x="121" y="189"/>
                      <a:pt x="121" y="190"/>
                    </a:cubicBezTo>
                    <a:cubicBezTo>
                      <a:pt x="122" y="191"/>
                      <a:pt x="125" y="194"/>
                      <a:pt x="127" y="194"/>
                    </a:cubicBezTo>
                    <a:cubicBezTo>
                      <a:pt x="127" y="194"/>
                      <a:pt x="128" y="195"/>
                      <a:pt x="128" y="196"/>
                    </a:cubicBezTo>
                    <a:cubicBezTo>
                      <a:pt x="129" y="198"/>
                      <a:pt x="131" y="198"/>
                      <a:pt x="131" y="200"/>
                    </a:cubicBezTo>
                    <a:cubicBezTo>
                      <a:pt x="132" y="203"/>
                      <a:pt x="131" y="205"/>
                      <a:pt x="131" y="208"/>
                    </a:cubicBezTo>
                    <a:cubicBezTo>
                      <a:pt x="131" y="208"/>
                      <a:pt x="132" y="210"/>
                      <a:pt x="131" y="210"/>
                    </a:cubicBezTo>
                    <a:cubicBezTo>
                      <a:pt x="131" y="211"/>
                      <a:pt x="130" y="212"/>
                      <a:pt x="129" y="212"/>
                    </a:cubicBezTo>
                    <a:cubicBezTo>
                      <a:pt x="129" y="214"/>
                      <a:pt x="129" y="215"/>
                      <a:pt x="129" y="216"/>
                    </a:cubicBezTo>
                    <a:cubicBezTo>
                      <a:pt x="129" y="217"/>
                      <a:pt x="128" y="218"/>
                      <a:pt x="128" y="219"/>
                    </a:cubicBezTo>
                    <a:cubicBezTo>
                      <a:pt x="127" y="221"/>
                      <a:pt x="128" y="222"/>
                      <a:pt x="128" y="223"/>
                    </a:cubicBezTo>
                    <a:cubicBezTo>
                      <a:pt x="127" y="225"/>
                      <a:pt x="125" y="227"/>
                      <a:pt x="124" y="229"/>
                    </a:cubicBezTo>
                    <a:cubicBezTo>
                      <a:pt x="124" y="230"/>
                      <a:pt x="123" y="230"/>
                      <a:pt x="123" y="231"/>
                    </a:cubicBezTo>
                    <a:cubicBezTo>
                      <a:pt x="122" y="231"/>
                      <a:pt x="122" y="232"/>
                      <a:pt x="122" y="233"/>
                    </a:cubicBezTo>
                    <a:cubicBezTo>
                      <a:pt x="122" y="233"/>
                      <a:pt x="123" y="235"/>
                      <a:pt x="124" y="235"/>
                    </a:cubicBezTo>
                    <a:cubicBezTo>
                      <a:pt x="126" y="233"/>
                      <a:pt x="128" y="231"/>
                      <a:pt x="130" y="228"/>
                    </a:cubicBezTo>
                    <a:cubicBezTo>
                      <a:pt x="131" y="226"/>
                      <a:pt x="132" y="227"/>
                      <a:pt x="131" y="229"/>
                    </a:cubicBezTo>
                    <a:cubicBezTo>
                      <a:pt x="130" y="232"/>
                      <a:pt x="128" y="234"/>
                      <a:pt x="127" y="236"/>
                    </a:cubicBezTo>
                    <a:cubicBezTo>
                      <a:pt x="127" y="236"/>
                      <a:pt x="125" y="237"/>
                      <a:pt x="128" y="238"/>
                    </a:cubicBezTo>
                    <a:cubicBezTo>
                      <a:pt x="130" y="238"/>
                      <a:pt x="134" y="238"/>
                      <a:pt x="135" y="237"/>
                    </a:cubicBezTo>
                    <a:cubicBezTo>
                      <a:pt x="136" y="236"/>
                      <a:pt x="138" y="233"/>
                      <a:pt x="140" y="227"/>
                    </a:cubicBezTo>
                    <a:cubicBezTo>
                      <a:pt x="138" y="227"/>
                      <a:pt x="135" y="227"/>
                      <a:pt x="134" y="227"/>
                    </a:cubicBezTo>
                    <a:cubicBezTo>
                      <a:pt x="133" y="226"/>
                      <a:pt x="131" y="225"/>
                      <a:pt x="131" y="224"/>
                    </a:cubicBezTo>
                    <a:cubicBezTo>
                      <a:pt x="131" y="223"/>
                      <a:pt x="132" y="224"/>
                      <a:pt x="133" y="224"/>
                    </a:cubicBezTo>
                    <a:cubicBezTo>
                      <a:pt x="134" y="224"/>
                      <a:pt x="135" y="225"/>
                      <a:pt x="136" y="225"/>
                    </a:cubicBezTo>
                    <a:cubicBezTo>
                      <a:pt x="137" y="225"/>
                      <a:pt x="138" y="224"/>
                      <a:pt x="139" y="224"/>
                    </a:cubicBezTo>
                    <a:cubicBezTo>
                      <a:pt x="141" y="224"/>
                      <a:pt x="143" y="224"/>
                      <a:pt x="144" y="222"/>
                    </a:cubicBezTo>
                    <a:cubicBezTo>
                      <a:pt x="145" y="221"/>
                      <a:pt x="146" y="219"/>
                      <a:pt x="146" y="218"/>
                    </a:cubicBezTo>
                    <a:cubicBezTo>
                      <a:pt x="147" y="216"/>
                      <a:pt x="147" y="215"/>
                      <a:pt x="147" y="213"/>
                    </a:cubicBezTo>
                    <a:cubicBezTo>
                      <a:pt x="147" y="212"/>
                      <a:pt x="147" y="212"/>
                      <a:pt x="147" y="211"/>
                    </a:cubicBezTo>
                    <a:cubicBezTo>
                      <a:pt x="148" y="211"/>
                      <a:pt x="149" y="207"/>
                      <a:pt x="148" y="204"/>
                    </a:cubicBezTo>
                    <a:cubicBezTo>
                      <a:pt x="148" y="204"/>
                      <a:pt x="148" y="204"/>
                      <a:pt x="148" y="203"/>
                    </a:cubicBezTo>
                    <a:cubicBezTo>
                      <a:pt x="149" y="202"/>
                      <a:pt x="150" y="197"/>
                      <a:pt x="149" y="197"/>
                    </a:cubicBezTo>
                    <a:cubicBezTo>
                      <a:pt x="149" y="196"/>
                      <a:pt x="148" y="194"/>
                      <a:pt x="148" y="194"/>
                    </a:cubicBezTo>
                    <a:cubicBezTo>
                      <a:pt x="149" y="192"/>
                      <a:pt x="146" y="190"/>
                      <a:pt x="145" y="188"/>
                    </a:cubicBezTo>
                    <a:cubicBezTo>
                      <a:pt x="145" y="188"/>
                      <a:pt x="144" y="187"/>
                      <a:pt x="143" y="187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3"/>
                      <a:pt x="140" y="182"/>
                      <a:pt x="140" y="181"/>
                    </a:cubicBezTo>
                    <a:cubicBezTo>
                      <a:pt x="139" y="180"/>
                      <a:pt x="138" y="180"/>
                      <a:pt x="138" y="178"/>
                    </a:cubicBezTo>
                    <a:cubicBezTo>
                      <a:pt x="138" y="177"/>
                      <a:pt x="138" y="175"/>
                      <a:pt x="138" y="174"/>
                    </a:cubicBezTo>
                    <a:cubicBezTo>
                      <a:pt x="138" y="173"/>
                      <a:pt x="137" y="171"/>
                      <a:pt x="137" y="170"/>
                    </a:cubicBezTo>
                    <a:cubicBezTo>
                      <a:pt x="136" y="169"/>
                      <a:pt x="136" y="168"/>
                      <a:pt x="136" y="167"/>
                    </a:cubicBezTo>
                    <a:cubicBezTo>
                      <a:pt x="136" y="166"/>
                      <a:pt x="137" y="165"/>
                      <a:pt x="137" y="164"/>
                    </a:cubicBezTo>
                    <a:cubicBezTo>
                      <a:pt x="137" y="162"/>
                      <a:pt x="136" y="161"/>
                      <a:pt x="136" y="159"/>
                    </a:cubicBezTo>
                    <a:cubicBezTo>
                      <a:pt x="136" y="158"/>
                      <a:pt x="136" y="157"/>
                      <a:pt x="136" y="157"/>
                    </a:cubicBezTo>
                    <a:cubicBezTo>
                      <a:pt x="137" y="156"/>
                      <a:pt x="136" y="155"/>
                      <a:pt x="136" y="155"/>
                    </a:cubicBezTo>
                    <a:cubicBezTo>
                      <a:pt x="136" y="152"/>
                      <a:pt x="137" y="150"/>
                      <a:pt x="137" y="148"/>
                    </a:cubicBezTo>
                    <a:cubicBezTo>
                      <a:pt x="136" y="147"/>
                      <a:pt x="136" y="146"/>
                      <a:pt x="136" y="145"/>
                    </a:cubicBezTo>
                    <a:cubicBezTo>
                      <a:pt x="137" y="144"/>
                      <a:pt x="137" y="143"/>
                      <a:pt x="137" y="142"/>
                    </a:cubicBezTo>
                    <a:cubicBezTo>
                      <a:pt x="136" y="139"/>
                      <a:pt x="137" y="136"/>
                      <a:pt x="136" y="133"/>
                    </a:cubicBezTo>
                    <a:cubicBezTo>
                      <a:pt x="136" y="133"/>
                      <a:pt x="134" y="130"/>
                      <a:pt x="135" y="130"/>
                    </a:cubicBezTo>
                    <a:cubicBezTo>
                      <a:pt x="136" y="130"/>
                      <a:pt x="137" y="132"/>
                      <a:pt x="138" y="132"/>
                    </a:cubicBezTo>
                    <a:cubicBezTo>
                      <a:pt x="139" y="133"/>
                      <a:pt x="138" y="134"/>
                      <a:pt x="139" y="136"/>
                    </a:cubicBezTo>
                    <a:cubicBezTo>
                      <a:pt x="139" y="137"/>
                      <a:pt x="140" y="138"/>
                      <a:pt x="140" y="139"/>
                    </a:cubicBezTo>
                    <a:cubicBezTo>
                      <a:pt x="140" y="140"/>
                      <a:pt x="140" y="141"/>
                      <a:pt x="140" y="142"/>
                    </a:cubicBezTo>
                    <a:cubicBezTo>
                      <a:pt x="140" y="144"/>
                      <a:pt x="139" y="145"/>
                      <a:pt x="139" y="146"/>
                    </a:cubicBezTo>
                    <a:cubicBezTo>
                      <a:pt x="139" y="147"/>
                      <a:pt x="139" y="148"/>
                      <a:pt x="140" y="149"/>
                    </a:cubicBezTo>
                    <a:cubicBezTo>
                      <a:pt x="140" y="150"/>
                      <a:pt x="141" y="151"/>
                      <a:pt x="140" y="153"/>
                    </a:cubicBezTo>
                    <a:cubicBezTo>
                      <a:pt x="140" y="154"/>
                      <a:pt x="140" y="155"/>
                      <a:pt x="140" y="157"/>
                    </a:cubicBezTo>
                    <a:cubicBezTo>
                      <a:pt x="140" y="158"/>
                      <a:pt x="141" y="159"/>
                      <a:pt x="141" y="160"/>
                    </a:cubicBezTo>
                    <a:cubicBezTo>
                      <a:pt x="141" y="161"/>
                      <a:pt x="140" y="161"/>
                      <a:pt x="140" y="162"/>
                    </a:cubicBezTo>
                    <a:cubicBezTo>
                      <a:pt x="140" y="162"/>
                      <a:pt x="140" y="164"/>
                      <a:pt x="140" y="165"/>
                    </a:cubicBezTo>
                    <a:cubicBezTo>
                      <a:pt x="140" y="166"/>
                      <a:pt x="141" y="166"/>
                      <a:pt x="141" y="167"/>
                    </a:cubicBezTo>
                    <a:lnTo>
                      <a:pt x="141" y="168"/>
                    </a:lnTo>
                    <a:cubicBezTo>
                      <a:pt x="142" y="168"/>
                      <a:pt x="142" y="169"/>
                      <a:pt x="141" y="169"/>
                    </a:cubicBezTo>
                    <a:cubicBezTo>
                      <a:pt x="141" y="170"/>
                      <a:pt x="141" y="171"/>
                      <a:pt x="141" y="172"/>
                    </a:cubicBezTo>
                    <a:cubicBezTo>
                      <a:pt x="142" y="173"/>
                      <a:pt x="143" y="175"/>
                      <a:pt x="143" y="175"/>
                    </a:cubicBezTo>
                    <a:cubicBezTo>
                      <a:pt x="144" y="178"/>
                      <a:pt x="143" y="180"/>
                      <a:pt x="146" y="182"/>
                    </a:cubicBezTo>
                    <a:cubicBezTo>
                      <a:pt x="146" y="182"/>
                      <a:pt x="146" y="182"/>
                      <a:pt x="147" y="182"/>
                    </a:cubicBezTo>
                    <a:cubicBezTo>
                      <a:pt x="148" y="183"/>
                      <a:pt x="147" y="184"/>
                      <a:pt x="148" y="185"/>
                    </a:cubicBezTo>
                    <a:cubicBezTo>
                      <a:pt x="149" y="185"/>
                      <a:pt x="150" y="185"/>
                      <a:pt x="151" y="185"/>
                    </a:cubicBezTo>
                    <a:cubicBezTo>
                      <a:pt x="153" y="186"/>
                      <a:pt x="155" y="188"/>
                      <a:pt x="158" y="187"/>
                    </a:cubicBezTo>
                    <a:cubicBezTo>
                      <a:pt x="160" y="186"/>
                      <a:pt x="160" y="184"/>
                      <a:pt x="159" y="1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>
                <a:off x="3644" y="1988"/>
                <a:ext cx="91" cy="116"/>
              </a:xfrm>
              <a:custGeom>
                <a:avLst/>
                <a:gdLst>
                  <a:gd name="T0" fmla="*/ 86 w 150"/>
                  <a:gd name="T1" fmla="*/ 91 h 191"/>
                  <a:gd name="T2" fmla="*/ 86 w 150"/>
                  <a:gd name="T3" fmla="*/ 91 h 191"/>
                  <a:gd name="T4" fmla="*/ 102 w 150"/>
                  <a:gd name="T5" fmla="*/ 88 h 191"/>
                  <a:gd name="T6" fmla="*/ 115 w 150"/>
                  <a:gd name="T7" fmla="*/ 81 h 191"/>
                  <a:gd name="T8" fmla="*/ 124 w 150"/>
                  <a:gd name="T9" fmla="*/ 69 h 191"/>
                  <a:gd name="T10" fmla="*/ 127 w 150"/>
                  <a:gd name="T11" fmla="*/ 53 h 191"/>
                  <a:gd name="T12" fmla="*/ 117 w 150"/>
                  <a:gd name="T13" fmla="*/ 26 h 191"/>
                  <a:gd name="T14" fmla="*/ 86 w 150"/>
                  <a:gd name="T15" fmla="*/ 16 h 191"/>
                  <a:gd name="T16" fmla="*/ 18 w 150"/>
                  <a:gd name="T17" fmla="*/ 16 h 191"/>
                  <a:gd name="T18" fmla="*/ 18 w 150"/>
                  <a:gd name="T19" fmla="*/ 91 h 191"/>
                  <a:gd name="T20" fmla="*/ 86 w 150"/>
                  <a:gd name="T21" fmla="*/ 91 h 191"/>
                  <a:gd name="T22" fmla="*/ 86 w 150"/>
                  <a:gd name="T23" fmla="*/ 91 h 191"/>
                  <a:gd name="T24" fmla="*/ 87 w 150"/>
                  <a:gd name="T25" fmla="*/ 0 h 191"/>
                  <a:gd name="T26" fmla="*/ 87 w 150"/>
                  <a:gd name="T27" fmla="*/ 0 h 191"/>
                  <a:gd name="T28" fmla="*/ 109 w 150"/>
                  <a:gd name="T29" fmla="*/ 3 h 191"/>
                  <a:gd name="T30" fmla="*/ 128 w 150"/>
                  <a:gd name="T31" fmla="*/ 12 h 191"/>
                  <a:gd name="T32" fmla="*/ 140 w 150"/>
                  <a:gd name="T33" fmla="*/ 27 h 191"/>
                  <a:gd name="T34" fmla="*/ 145 w 150"/>
                  <a:gd name="T35" fmla="*/ 50 h 191"/>
                  <a:gd name="T36" fmla="*/ 136 w 150"/>
                  <a:gd name="T37" fmla="*/ 81 h 191"/>
                  <a:gd name="T38" fmla="*/ 108 w 150"/>
                  <a:gd name="T39" fmla="*/ 98 h 191"/>
                  <a:gd name="T40" fmla="*/ 108 w 150"/>
                  <a:gd name="T41" fmla="*/ 99 h 191"/>
                  <a:gd name="T42" fmla="*/ 123 w 150"/>
                  <a:gd name="T43" fmla="*/ 104 h 191"/>
                  <a:gd name="T44" fmla="*/ 134 w 150"/>
                  <a:gd name="T45" fmla="*/ 113 h 191"/>
                  <a:gd name="T46" fmla="*/ 139 w 150"/>
                  <a:gd name="T47" fmla="*/ 126 h 191"/>
                  <a:gd name="T48" fmla="*/ 141 w 150"/>
                  <a:gd name="T49" fmla="*/ 142 h 191"/>
                  <a:gd name="T50" fmla="*/ 142 w 150"/>
                  <a:gd name="T51" fmla="*/ 154 h 191"/>
                  <a:gd name="T52" fmla="*/ 143 w 150"/>
                  <a:gd name="T53" fmla="*/ 168 h 191"/>
                  <a:gd name="T54" fmla="*/ 146 w 150"/>
                  <a:gd name="T55" fmla="*/ 181 h 191"/>
                  <a:gd name="T56" fmla="*/ 150 w 150"/>
                  <a:gd name="T57" fmla="*/ 191 h 191"/>
                  <a:gd name="T58" fmla="*/ 130 w 150"/>
                  <a:gd name="T59" fmla="*/ 191 h 191"/>
                  <a:gd name="T60" fmla="*/ 128 w 150"/>
                  <a:gd name="T61" fmla="*/ 184 h 191"/>
                  <a:gd name="T62" fmla="*/ 126 w 150"/>
                  <a:gd name="T63" fmla="*/ 176 h 191"/>
                  <a:gd name="T64" fmla="*/ 126 w 150"/>
                  <a:gd name="T65" fmla="*/ 168 h 191"/>
                  <a:gd name="T66" fmla="*/ 125 w 150"/>
                  <a:gd name="T67" fmla="*/ 161 h 191"/>
                  <a:gd name="T68" fmla="*/ 123 w 150"/>
                  <a:gd name="T69" fmla="*/ 141 h 191"/>
                  <a:gd name="T70" fmla="*/ 118 w 150"/>
                  <a:gd name="T71" fmla="*/ 123 h 191"/>
                  <a:gd name="T72" fmla="*/ 107 w 150"/>
                  <a:gd name="T73" fmla="*/ 110 h 191"/>
                  <a:gd name="T74" fmla="*/ 87 w 150"/>
                  <a:gd name="T75" fmla="*/ 106 h 191"/>
                  <a:gd name="T76" fmla="*/ 18 w 150"/>
                  <a:gd name="T77" fmla="*/ 106 h 191"/>
                  <a:gd name="T78" fmla="*/ 18 w 150"/>
                  <a:gd name="T79" fmla="*/ 191 h 191"/>
                  <a:gd name="T80" fmla="*/ 0 w 150"/>
                  <a:gd name="T81" fmla="*/ 191 h 191"/>
                  <a:gd name="T82" fmla="*/ 0 w 150"/>
                  <a:gd name="T83" fmla="*/ 0 h 191"/>
                  <a:gd name="T84" fmla="*/ 87 w 150"/>
                  <a:gd name="T8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191">
                    <a:moveTo>
                      <a:pt x="86" y="91"/>
                    </a:moveTo>
                    <a:lnTo>
                      <a:pt x="86" y="91"/>
                    </a:lnTo>
                    <a:cubicBezTo>
                      <a:pt x="91" y="91"/>
                      <a:pt x="97" y="90"/>
                      <a:pt x="102" y="88"/>
                    </a:cubicBezTo>
                    <a:cubicBezTo>
                      <a:pt x="107" y="86"/>
                      <a:pt x="111" y="84"/>
                      <a:pt x="115" y="81"/>
                    </a:cubicBezTo>
                    <a:cubicBezTo>
                      <a:pt x="118" y="78"/>
                      <a:pt x="121" y="74"/>
                      <a:pt x="124" y="69"/>
                    </a:cubicBezTo>
                    <a:cubicBezTo>
                      <a:pt x="126" y="65"/>
                      <a:pt x="127" y="59"/>
                      <a:pt x="127" y="53"/>
                    </a:cubicBezTo>
                    <a:cubicBezTo>
                      <a:pt x="127" y="42"/>
                      <a:pt x="124" y="32"/>
                      <a:pt x="117" y="26"/>
                    </a:cubicBezTo>
                    <a:cubicBezTo>
                      <a:pt x="110" y="19"/>
                      <a:pt x="100" y="16"/>
                      <a:pt x="86" y="16"/>
                    </a:cubicBezTo>
                    <a:lnTo>
                      <a:pt x="18" y="16"/>
                    </a:lnTo>
                    <a:lnTo>
                      <a:pt x="18" y="91"/>
                    </a:lnTo>
                    <a:lnTo>
                      <a:pt x="86" y="91"/>
                    </a:lnTo>
                    <a:lnTo>
                      <a:pt x="86" y="91"/>
                    </a:ln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5" y="0"/>
                      <a:pt x="102" y="1"/>
                      <a:pt x="109" y="3"/>
                    </a:cubicBezTo>
                    <a:cubicBezTo>
                      <a:pt x="116" y="5"/>
                      <a:pt x="123" y="8"/>
                      <a:pt x="128" y="12"/>
                    </a:cubicBezTo>
                    <a:cubicBezTo>
                      <a:pt x="133" y="16"/>
                      <a:pt x="137" y="21"/>
                      <a:pt x="140" y="27"/>
                    </a:cubicBezTo>
                    <a:cubicBezTo>
                      <a:pt x="144" y="34"/>
                      <a:pt x="145" y="41"/>
                      <a:pt x="145" y="50"/>
                    </a:cubicBezTo>
                    <a:cubicBezTo>
                      <a:pt x="145" y="62"/>
                      <a:pt x="142" y="72"/>
                      <a:pt x="136" y="81"/>
                    </a:cubicBezTo>
                    <a:cubicBezTo>
                      <a:pt x="130" y="90"/>
                      <a:pt x="120" y="96"/>
                      <a:pt x="108" y="98"/>
                    </a:cubicBezTo>
                    <a:lnTo>
                      <a:pt x="108" y="99"/>
                    </a:lnTo>
                    <a:cubicBezTo>
                      <a:pt x="114" y="100"/>
                      <a:pt x="119" y="102"/>
                      <a:pt x="123" y="104"/>
                    </a:cubicBezTo>
                    <a:cubicBezTo>
                      <a:pt x="128" y="106"/>
                      <a:pt x="131" y="109"/>
                      <a:pt x="134" y="113"/>
                    </a:cubicBezTo>
                    <a:cubicBezTo>
                      <a:pt x="136" y="117"/>
                      <a:pt x="138" y="121"/>
                      <a:pt x="139" y="126"/>
                    </a:cubicBezTo>
                    <a:cubicBezTo>
                      <a:pt x="140" y="131"/>
                      <a:pt x="141" y="136"/>
                      <a:pt x="141" y="142"/>
                    </a:cubicBezTo>
                    <a:cubicBezTo>
                      <a:pt x="142" y="145"/>
                      <a:pt x="142" y="149"/>
                      <a:pt x="142" y="154"/>
                    </a:cubicBezTo>
                    <a:cubicBezTo>
                      <a:pt x="142" y="158"/>
                      <a:pt x="142" y="163"/>
                      <a:pt x="143" y="168"/>
                    </a:cubicBezTo>
                    <a:cubicBezTo>
                      <a:pt x="144" y="173"/>
                      <a:pt x="144" y="177"/>
                      <a:pt x="146" y="181"/>
                    </a:cubicBezTo>
                    <a:cubicBezTo>
                      <a:pt x="147" y="185"/>
                      <a:pt x="148" y="189"/>
                      <a:pt x="150" y="191"/>
                    </a:cubicBezTo>
                    <a:lnTo>
                      <a:pt x="130" y="191"/>
                    </a:lnTo>
                    <a:cubicBezTo>
                      <a:pt x="129" y="189"/>
                      <a:pt x="128" y="187"/>
                      <a:pt x="128" y="184"/>
                    </a:cubicBezTo>
                    <a:cubicBezTo>
                      <a:pt x="127" y="182"/>
                      <a:pt x="127" y="179"/>
                      <a:pt x="126" y="176"/>
                    </a:cubicBezTo>
                    <a:cubicBezTo>
                      <a:pt x="126" y="174"/>
                      <a:pt x="126" y="171"/>
                      <a:pt x="126" y="168"/>
                    </a:cubicBezTo>
                    <a:cubicBezTo>
                      <a:pt x="125" y="166"/>
                      <a:pt x="125" y="163"/>
                      <a:pt x="125" y="161"/>
                    </a:cubicBezTo>
                    <a:cubicBezTo>
                      <a:pt x="125" y="155"/>
                      <a:pt x="124" y="148"/>
                      <a:pt x="123" y="141"/>
                    </a:cubicBezTo>
                    <a:cubicBezTo>
                      <a:pt x="123" y="134"/>
                      <a:pt x="121" y="128"/>
                      <a:pt x="118" y="123"/>
                    </a:cubicBezTo>
                    <a:cubicBezTo>
                      <a:pt x="116" y="118"/>
                      <a:pt x="112" y="114"/>
                      <a:pt x="107" y="110"/>
                    </a:cubicBezTo>
                    <a:cubicBezTo>
                      <a:pt x="102" y="107"/>
                      <a:pt x="95" y="106"/>
                      <a:pt x="87" y="106"/>
                    </a:cubicBezTo>
                    <a:lnTo>
                      <a:pt x="18" y="106"/>
                    </a:lnTo>
                    <a:lnTo>
                      <a:pt x="18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"/>
              <p:cNvSpPr>
                <a:spLocks noEditPoints="1"/>
              </p:cNvSpPr>
              <p:nvPr/>
            </p:nvSpPr>
            <p:spPr bwMode="auto">
              <a:xfrm>
                <a:off x="3743" y="2018"/>
                <a:ext cx="79" cy="89"/>
              </a:xfrm>
              <a:custGeom>
                <a:avLst/>
                <a:gdLst>
                  <a:gd name="T0" fmla="*/ 44 w 130"/>
                  <a:gd name="T1" fmla="*/ 19 h 146"/>
                  <a:gd name="T2" fmla="*/ 44 w 130"/>
                  <a:gd name="T3" fmla="*/ 19 h 146"/>
                  <a:gd name="T4" fmla="*/ 29 w 130"/>
                  <a:gd name="T5" fmla="*/ 33 h 146"/>
                  <a:gd name="T6" fmla="*/ 19 w 130"/>
                  <a:gd name="T7" fmla="*/ 51 h 146"/>
                  <a:gd name="T8" fmla="*/ 16 w 130"/>
                  <a:gd name="T9" fmla="*/ 73 h 146"/>
                  <a:gd name="T10" fmla="*/ 19 w 130"/>
                  <a:gd name="T11" fmla="*/ 95 h 146"/>
                  <a:gd name="T12" fmla="*/ 29 w 130"/>
                  <a:gd name="T13" fmla="*/ 113 h 146"/>
                  <a:gd name="T14" fmla="*/ 44 w 130"/>
                  <a:gd name="T15" fmla="*/ 127 h 146"/>
                  <a:gd name="T16" fmla="*/ 65 w 130"/>
                  <a:gd name="T17" fmla="*/ 132 h 146"/>
                  <a:gd name="T18" fmla="*/ 86 w 130"/>
                  <a:gd name="T19" fmla="*/ 127 h 146"/>
                  <a:gd name="T20" fmla="*/ 101 w 130"/>
                  <a:gd name="T21" fmla="*/ 113 h 146"/>
                  <a:gd name="T22" fmla="*/ 110 w 130"/>
                  <a:gd name="T23" fmla="*/ 95 h 146"/>
                  <a:gd name="T24" fmla="*/ 113 w 130"/>
                  <a:gd name="T25" fmla="*/ 73 h 146"/>
                  <a:gd name="T26" fmla="*/ 110 w 130"/>
                  <a:gd name="T27" fmla="*/ 51 h 146"/>
                  <a:gd name="T28" fmla="*/ 101 w 130"/>
                  <a:gd name="T29" fmla="*/ 33 h 146"/>
                  <a:gd name="T30" fmla="*/ 86 w 130"/>
                  <a:gd name="T31" fmla="*/ 19 h 146"/>
                  <a:gd name="T32" fmla="*/ 65 w 130"/>
                  <a:gd name="T33" fmla="*/ 14 h 146"/>
                  <a:gd name="T34" fmla="*/ 44 w 130"/>
                  <a:gd name="T35" fmla="*/ 19 h 146"/>
                  <a:gd name="T36" fmla="*/ 44 w 130"/>
                  <a:gd name="T37" fmla="*/ 19 h 146"/>
                  <a:gd name="T38" fmla="*/ 93 w 130"/>
                  <a:gd name="T39" fmla="*/ 6 h 146"/>
                  <a:gd name="T40" fmla="*/ 93 w 130"/>
                  <a:gd name="T41" fmla="*/ 6 h 146"/>
                  <a:gd name="T42" fmla="*/ 113 w 130"/>
                  <a:gd name="T43" fmla="*/ 22 h 146"/>
                  <a:gd name="T44" fmla="*/ 126 w 130"/>
                  <a:gd name="T45" fmla="*/ 45 h 146"/>
                  <a:gd name="T46" fmla="*/ 130 w 130"/>
                  <a:gd name="T47" fmla="*/ 73 h 146"/>
                  <a:gd name="T48" fmla="*/ 126 w 130"/>
                  <a:gd name="T49" fmla="*/ 101 h 146"/>
                  <a:gd name="T50" fmla="*/ 113 w 130"/>
                  <a:gd name="T51" fmla="*/ 124 h 146"/>
                  <a:gd name="T52" fmla="*/ 93 w 130"/>
                  <a:gd name="T53" fmla="*/ 140 h 146"/>
                  <a:gd name="T54" fmla="*/ 65 w 130"/>
                  <a:gd name="T55" fmla="*/ 146 h 146"/>
                  <a:gd name="T56" fmla="*/ 37 w 130"/>
                  <a:gd name="T57" fmla="*/ 140 h 146"/>
                  <a:gd name="T58" fmla="*/ 16 w 130"/>
                  <a:gd name="T59" fmla="*/ 124 h 146"/>
                  <a:gd name="T60" fmla="*/ 4 w 130"/>
                  <a:gd name="T61" fmla="*/ 101 h 146"/>
                  <a:gd name="T62" fmla="*/ 0 w 130"/>
                  <a:gd name="T63" fmla="*/ 73 h 146"/>
                  <a:gd name="T64" fmla="*/ 4 w 130"/>
                  <a:gd name="T65" fmla="*/ 45 h 146"/>
                  <a:gd name="T66" fmla="*/ 16 w 130"/>
                  <a:gd name="T67" fmla="*/ 22 h 146"/>
                  <a:gd name="T68" fmla="*/ 37 w 130"/>
                  <a:gd name="T69" fmla="*/ 6 h 146"/>
                  <a:gd name="T70" fmla="*/ 65 w 130"/>
                  <a:gd name="T71" fmla="*/ 0 h 146"/>
                  <a:gd name="T72" fmla="*/ 93 w 130"/>
                  <a:gd name="T73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" h="14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4"/>
                      <a:pt x="19" y="51"/>
                    </a:cubicBezTo>
                    <a:cubicBezTo>
                      <a:pt x="17" y="59"/>
                      <a:pt x="16" y="66"/>
                      <a:pt x="16" y="73"/>
                    </a:cubicBezTo>
                    <a:cubicBezTo>
                      <a:pt x="16" y="80"/>
                      <a:pt x="17" y="87"/>
                      <a:pt x="19" y="95"/>
                    </a:cubicBezTo>
                    <a:cubicBezTo>
                      <a:pt x="22" y="102"/>
                      <a:pt x="25" y="108"/>
                      <a:pt x="29" y="113"/>
                    </a:cubicBezTo>
                    <a:cubicBezTo>
                      <a:pt x="33" y="119"/>
                      <a:pt x="38" y="123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3" y="132"/>
                      <a:pt x="80" y="130"/>
                      <a:pt x="86" y="127"/>
                    </a:cubicBezTo>
                    <a:cubicBezTo>
                      <a:pt x="92" y="123"/>
                      <a:pt x="97" y="119"/>
                      <a:pt x="101" y="113"/>
                    </a:cubicBezTo>
                    <a:cubicBezTo>
                      <a:pt x="105" y="108"/>
                      <a:pt x="108" y="102"/>
                      <a:pt x="110" y="95"/>
                    </a:cubicBezTo>
                    <a:cubicBezTo>
                      <a:pt x="112" y="87"/>
                      <a:pt x="113" y="80"/>
                      <a:pt x="113" y="73"/>
                    </a:cubicBezTo>
                    <a:cubicBezTo>
                      <a:pt x="113" y="66"/>
                      <a:pt x="112" y="59"/>
                      <a:pt x="110" y="51"/>
                    </a:cubicBezTo>
                    <a:cubicBezTo>
                      <a:pt x="108" y="44"/>
                      <a:pt x="105" y="38"/>
                      <a:pt x="101" y="33"/>
                    </a:cubicBezTo>
                    <a:cubicBezTo>
                      <a:pt x="97" y="27"/>
                      <a:pt x="92" y="23"/>
                      <a:pt x="86" y="19"/>
                    </a:cubicBezTo>
                    <a:cubicBezTo>
                      <a:pt x="80" y="16"/>
                      <a:pt x="73" y="14"/>
                      <a:pt x="65" y="14"/>
                    </a:cubicBezTo>
                    <a:cubicBezTo>
                      <a:pt x="57" y="14"/>
                      <a:pt x="50" y="16"/>
                      <a:pt x="44" y="19"/>
                    </a:cubicBezTo>
                    <a:lnTo>
                      <a:pt x="44" y="19"/>
                    </a:lnTo>
                    <a:close/>
                    <a:moveTo>
                      <a:pt x="93" y="6"/>
                    </a:moveTo>
                    <a:lnTo>
                      <a:pt x="93" y="6"/>
                    </a:lnTo>
                    <a:cubicBezTo>
                      <a:pt x="101" y="10"/>
                      <a:pt x="108" y="15"/>
                      <a:pt x="113" y="22"/>
                    </a:cubicBezTo>
                    <a:cubicBezTo>
                      <a:pt x="119" y="28"/>
                      <a:pt x="123" y="36"/>
                      <a:pt x="126" y="45"/>
                    </a:cubicBezTo>
                    <a:cubicBezTo>
                      <a:pt x="129" y="54"/>
                      <a:pt x="130" y="63"/>
                      <a:pt x="130" y="73"/>
                    </a:cubicBezTo>
                    <a:cubicBezTo>
                      <a:pt x="130" y="83"/>
                      <a:pt x="129" y="92"/>
                      <a:pt x="126" y="101"/>
                    </a:cubicBezTo>
                    <a:cubicBezTo>
                      <a:pt x="123" y="110"/>
                      <a:pt x="119" y="118"/>
                      <a:pt x="113" y="124"/>
                    </a:cubicBezTo>
                    <a:cubicBezTo>
                      <a:pt x="108" y="131"/>
                      <a:pt x="101" y="136"/>
                      <a:pt x="93" y="140"/>
                    </a:cubicBezTo>
                    <a:cubicBezTo>
                      <a:pt x="85" y="144"/>
                      <a:pt x="75" y="146"/>
                      <a:pt x="65" y="146"/>
                    </a:cubicBezTo>
                    <a:cubicBezTo>
                      <a:pt x="54" y="146"/>
                      <a:pt x="45" y="144"/>
                      <a:pt x="37" y="140"/>
                    </a:cubicBezTo>
                    <a:cubicBezTo>
                      <a:pt x="29" y="136"/>
                      <a:pt x="22" y="131"/>
                      <a:pt x="16" y="124"/>
                    </a:cubicBezTo>
                    <a:cubicBezTo>
                      <a:pt x="11" y="118"/>
                      <a:pt x="7" y="110"/>
                      <a:pt x="4" y="101"/>
                    </a:cubicBezTo>
                    <a:cubicBezTo>
                      <a:pt x="1" y="92"/>
                      <a:pt x="0" y="83"/>
                      <a:pt x="0" y="73"/>
                    </a:cubicBezTo>
                    <a:cubicBezTo>
                      <a:pt x="0" y="63"/>
                      <a:pt x="1" y="54"/>
                      <a:pt x="4" y="45"/>
                    </a:cubicBezTo>
                    <a:cubicBezTo>
                      <a:pt x="7" y="36"/>
                      <a:pt x="11" y="28"/>
                      <a:pt x="16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5" y="2"/>
                      <a:pt x="54" y="0"/>
                      <a:pt x="65" y="0"/>
                    </a:cubicBezTo>
                    <a:cubicBezTo>
                      <a:pt x="75" y="0"/>
                      <a:pt x="85" y="2"/>
                      <a:pt x="9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3824" y="2020"/>
                <a:ext cx="75" cy="116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8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3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5 h 189"/>
                  <a:gd name="T30" fmla="*/ 35 w 123"/>
                  <a:gd name="T31" fmla="*/ 173 h 189"/>
                  <a:gd name="T32" fmla="*/ 41 w 123"/>
                  <a:gd name="T33" fmla="*/ 169 h 189"/>
                  <a:gd name="T34" fmla="*/ 46 w 123"/>
                  <a:gd name="T35" fmla="*/ 162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8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5"/>
                      <a:pt x="58" y="170"/>
                      <a:pt x="56" y="173"/>
                    </a:cubicBezTo>
                    <a:cubicBezTo>
                      <a:pt x="54" y="177"/>
                      <a:pt x="52" y="180"/>
                      <a:pt x="49" y="183"/>
                    </a:cubicBezTo>
                    <a:cubicBezTo>
                      <a:pt x="47" y="185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3" y="189"/>
                      <a:pt x="21" y="189"/>
                      <a:pt x="19" y="188"/>
                    </a:cubicBezTo>
                    <a:cubicBezTo>
                      <a:pt x="17" y="188"/>
                      <a:pt x="15" y="188"/>
                      <a:pt x="14" y="187"/>
                    </a:cubicBezTo>
                    <a:lnTo>
                      <a:pt x="14" y="173"/>
                    </a:lnTo>
                    <a:cubicBezTo>
                      <a:pt x="16" y="174"/>
                      <a:pt x="18" y="174"/>
                      <a:pt x="20" y="174"/>
                    </a:cubicBezTo>
                    <a:cubicBezTo>
                      <a:pt x="22" y="175"/>
                      <a:pt x="24" y="175"/>
                      <a:pt x="26" y="175"/>
                    </a:cubicBezTo>
                    <a:cubicBezTo>
                      <a:pt x="29" y="175"/>
                      <a:pt x="32" y="174"/>
                      <a:pt x="35" y="173"/>
                    </a:cubicBezTo>
                    <a:cubicBezTo>
                      <a:pt x="37" y="172"/>
                      <a:pt x="39" y="171"/>
                      <a:pt x="41" y="169"/>
                    </a:cubicBezTo>
                    <a:cubicBezTo>
                      <a:pt x="43" y="167"/>
                      <a:pt x="44" y="164"/>
                      <a:pt x="46" y="162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3901" y="2018"/>
                <a:ext cx="77" cy="89"/>
              </a:xfrm>
              <a:custGeom>
                <a:avLst/>
                <a:gdLst>
                  <a:gd name="T0" fmla="*/ 95 w 128"/>
                  <a:gd name="T1" fmla="*/ 67 h 146"/>
                  <a:gd name="T2" fmla="*/ 95 w 128"/>
                  <a:gd name="T3" fmla="*/ 67 h 146"/>
                  <a:gd name="T4" fmla="*/ 89 w 128"/>
                  <a:gd name="T5" fmla="*/ 71 h 146"/>
                  <a:gd name="T6" fmla="*/ 81 w 128"/>
                  <a:gd name="T7" fmla="*/ 73 h 146"/>
                  <a:gd name="T8" fmla="*/ 59 w 128"/>
                  <a:gd name="T9" fmla="*/ 76 h 146"/>
                  <a:gd name="T10" fmla="*/ 38 w 128"/>
                  <a:gd name="T11" fmla="*/ 80 h 146"/>
                  <a:gd name="T12" fmla="*/ 23 w 128"/>
                  <a:gd name="T13" fmla="*/ 89 h 146"/>
                  <a:gd name="T14" fmla="*/ 17 w 128"/>
                  <a:gd name="T15" fmla="*/ 105 h 146"/>
                  <a:gd name="T16" fmla="*/ 19 w 128"/>
                  <a:gd name="T17" fmla="*/ 116 h 146"/>
                  <a:gd name="T18" fmla="*/ 26 w 128"/>
                  <a:gd name="T19" fmla="*/ 124 h 146"/>
                  <a:gd name="T20" fmla="*/ 36 w 128"/>
                  <a:gd name="T21" fmla="*/ 130 h 146"/>
                  <a:gd name="T22" fmla="*/ 48 w 128"/>
                  <a:gd name="T23" fmla="*/ 132 h 146"/>
                  <a:gd name="T24" fmla="*/ 66 w 128"/>
                  <a:gd name="T25" fmla="*/ 129 h 146"/>
                  <a:gd name="T26" fmla="*/ 81 w 128"/>
                  <a:gd name="T27" fmla="*/ 120 h 146"/>
                  <a:gd name="T28" fmla="*/ 92 w 128"/>
                  <a:gd name="T29" fmla="*/ 107 h 146"/>
                  <a:gd name="T30" fmla="*/ 96 w 128"/>
                  <a:gd name="T31" fmla="*/ 89 h 146"/>
                  <a:gd name="T32" fmla="*/ 96 w 128"/>
                  <a:gd name="T33" fmla="*/ 67 h 146"/>
                  <a:gd name="T34" fmla="*/ 95 w 128"/>
                  <a:gd name="T35" fmla="*/ 67 h 146"/>
                  <a:gd name="T36" fmla="*/ 95 w 128"/>
                  <a:gd name="T37" fmla="*/ 67 h 146"/>
                  <a:gd name="T38" fmla="*/ 11 w 128"/>
                  <a:gd name="T39" fmla="*/ 25 h 146"/>
                  <a:gd name="T40" fmla="*/ 11 w 128"/>
                  <a:gd name="T41" fmla="*/ 25 h 146"/>
                  <a:gd name="T42" fmla="*/ 23 w 128"/>
                  <a:gd name="T43" fmla="*/ 11 h 146"/>
                  <a:gd name="T44" fmla="*/ 40 w 128"/>
                  <a:gd name="T45" fmla="*/ 3 h 146"/>
                  <a:gd name="T46" fmla="*/ 62 w 128"/>
                  <a:gd name="T47" fmla="*/ 0 h 146"/>
                  <a:gd name="T48" fmla="*/ 80 w 128"/>
                  <a:gd name="T49" fmla="*/ 2 h 146"/>
                  <a:gd name="T50" fmla="*/ 96 w 128"/>
                  <a:gd name="T51" fmla="*/ 8 h 146"/>
                  <a:gd name="T52" fmla="*/ 108 w 128"/>
                  <a:gd name="T53" fmla="*/ 22 h 146"/>
                  <a:gd name="T54" fmla="*/ 113 w 128"/>
                  <a:gd name="T55" fmla="*/ 44 h 146"/>
                  <a:gd name="T56" fmla="*/ 113 w 128"/>
                  <a:gd name="T57" fmla="*/ 118 h 146"/>
                  <a:gd name="T58" fmla="*/ 122 w 128"/>
                  <a:gd name="T59" fmla="*/ 128 h 146"/>
                  <a:gd name="T60" fmla="*/ 128 w 128"/>
                  <a:gd name="T61" fmla="*/ 127 h 146"/>
                  <a:gd name="T62" fmla="*/ 128 w 128"/>
                  <a:gd name="T63" fmla="*/ 141 h 146"/>
                  <a:gd name="T64" fmla="*/ 123 w 128"/>
                  <a:gd name="T65" fmla="*/ 142 h 146"/>
                  <a:gd name="T66" fmla="*/ 117 w 128"/>
                  <a:gd name="T67" fmla="*/ 142 h 146"/>
                  <a:gd name="T68" fmla="*/ 107 w 128"/>
                  <a:gd name="T69" fmla="*/ 140 h 146"/>
                  <a:gd name="T70" fmla="*/ 101 w 128"/>
                  <a:gd name="T71" fmla="*/ 135 h 146"/>
                  <a:gd name="T72" fmla="*/ 98 w 128"/>
                  <a:gd name="T73" fmla="*/ 128 h 146"/>
                  <a:gd name="T74" fmla="*/ 97 w 128"/>
                  <a:gd name="T75" fmla="*/ 118 h 146"/>
                  <a:gd name="T76" fmla="*/ 97 w 128"/>
                  <a:gd name="T77" fmla="*/ 118 h 146"/>
                  <a:gd name="T78" fmla="*/ 87 w 128"/>
                  <a:gd name="T79" fmla="*/ 130 h 146"/>
                  <a:gd name="T80" fmla="*/ 77 w 128"/>
                  <a:gd name="T81" fmla="*/ 139 h 146"/>
                  <a:gd name="T82" fmla="*/ 64 w 128"/>
                  <a:gd name="T83" fmla="*/ 144 h 146"/>
                  <a:gd name="T84" fmla="*/ 46 w 128"/>
                  <a:gd name="T85" fmla="*/ 146 h 146"/>
                  <a:gd name="T86" fmla="*/ 28 w 128"/>
                  <a:gd name="T87" fmla="*/ 143 h 146"/>
                  <a:gd name="T88" fmla="*/ 13 w 128"/>
                  <a:gd name="T89" fmla="*/ 136 h 146"/>
                  <a:gd name="T90" fmla="*/ 4 w 128"/>
                  <a:gd name="T91" fmla="*/ 124 h 146"/>
                  <a:gd name="T92" fmla="*/ 0 w 128"/>
                  <a:gd name="T93" fmla="*/ 106 h 146"/>
                  <a:gd name="T94" fmla="*/ 6 w 128"/>
                  <a:gd name="T95" fmla="*/ 83 h 146"/>
                  <a:gd name="T96" fmla="*/ 23 w 128"/>
                  <a:gd name="T97" fmla="*/ 71 h 146"/>
                  <a:gd name="T98" fmla="*/ 47 w 128"/>
                  <a:gd name="T99" fmla="*/ 65 h 146"/>
                  <a:gd name="T100" fmla="*/ 74 w 128"/>
                  <a:gd name="T101" fmla="*/ 61 h 146"/>
                  <a:gd name="T102" fmla="*/ 83 w 128"/>
                  <a:gd name="T103" fmla="*/ 60 h 146"/>
                  <a:gd name="T104" fmla="*/ 90 w 128"/>
                  <a:gd name="T105" fmla="*/ 57 h 146"/>
                  <a:gd name="T106" fmla="*/ 94 w 128"/>
                  <a:gd name="T107" fmla="*/ 52 h 146"/>
                  <a:gd name="T108" fmla="*/ 96 w 128"/>
                  <a:gd name="T109" fmla="*/ 42 h 146"/>
                  <a:gd name="T110" fmla="*/ 93 w 128"/>
                  <a:gd name="T111" fmla="*/ 28 h 146"/>
                  <a:gd name="T112" fmla="*/ 85 w 128"/>
                  <a:gd name="T113" fmla="*/ 20 h 146"/>
                  <a:gd name="T114" fmla="*/ 74 w 128"/>
                  <a:gd name="T115" fmla="*/ 15 h 146"/>
                  <a:gd name="T116" fmla="*/ 60 w 128"/>
                  <a:gd name="T117" fmla="*/ 14 h 146"/>
                  <a:gd name="T118" fmla="*/ 33 w 128"/>
                  <a:gd name="T119" fmla="*/ 22 h 146"/>
                  <a:gd name="T120" fmla="*/ 23 w 128"/>
                  <a:gd name="T121" fmla="*/ 46 h 146"/>
                  <a:gd name="T122" fmla="*/ 6 w 128"/>
                  <a:gd name="T123" fmla="*/ 46 h 146"/>
                  <a:gd name="T124" fmla="*/ 11 w 128"/>
                  <a:gd name="T125" fmla="*/ 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2"/>
                      <a:pt x="81" y="73"/>
                    </a:cubicBezTo>
                    <a:cubicBezTo>
                      <a:pt x="74" y="74"/>
                      <a:pt x="67" y="75"/>
                      <a:pt x="59" y="76"/>
                    </a:cubicBezTo>
                    <a:cubicBezTo>
                      <a:pt x="51" y="77"/>
                      <a:pt x="44" y="79"/>
                      <a:pt x="38" y="80"/>
                    </a:cubicBezTo>
                    <a:cubicBezTo>
                      <a:pt x="32" y="82"/>
                      <a:pt x="27" y="85"/>
                      <a:pt x="23" y="89"/>
                    </a:cubicBezTo>
                    <a:cubicBezTo>
                      <a:pt x="19" y="93"/>
                      <a:pt x="17" y="98"/>
                      <a:pt x="17" y="105"/>
                    </a:cubicBezTo>
                    <a:cubicBezTo>
                      <a:pt x="17" y="109"/>
                      <a:pt x="18" y="113"/>
                      <a:pt x="19" y="116"/>
                    </a:cubicBezTo>
                    <a:cubicBezTo>
                      <a:pt x="21" y="119"/>
                      <a:pt x="23" y="122"/>
                      <a:pt x="26" y="124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40" y="131"/>
                      <a:pt x="44" y="132"/>
                      <a:pt x="48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0"/>
                    </a:cubicBezTo>
                    <a:cubicBezTo>
                      <a:pt x="86" y="117"/>
                      <a:pt x="89" y="112"/>
                      <a:pt x="92" y="107"/>
                    </a:cubicBezTo>
                    <a:cubicBezTo>
                      <a:pt x="94" y="101"/>
                      <a:pt x="96" y="95"/>
                      <a:pt x="96" y="89"/>
                    </a:cubicBezTo>
                    <a:lnTo>
                      <a:pt x="96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5"/>
                    </a:moveTo>
                    <a:lnTo>
                      <a:pt x="11" y="25"/>
                    </a:lnTo>
                    <a:cubicBezTo>
                      <a:pt x="14" y="19"/>
                      <a:pt x="18" y="15"/>
                      <a:pt x="23" y="11"/>
                    </a:cubicBezTo>
                    <a:cubicBezTo>
                      <a:pt x="27" y="7"/>
                      <a:pt x="33" y="4"/>
                      <a:pt x="40" y="3"/>
                    </a:cubicBezTo>
                    <a:cubicBezTo>
                      <a:pt x="46" y="1"/>
                      <a:pt x="54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8"/>
                    </a:cubicBezTo>
                    <a:cubicBezTo>
                      <a:pt x="101" y="11"/>
                      <a:pt x="105" y="16"/>
                      <a:pt x="108" y="22"/>
                    </a:cubicBezTo>
                    <a:cubicBezTo>
                      <a:pt x="111" y="28"/>
                      <a:pt x="113" y="35"/>
                      <a:pt x="113" y="44"/>
                    </a:cubicBezTo>
                    <a:lnTo>
                      <a:pt x="113" y="118"/>
                    </a:lnTo>
                    <a:cubicBezTo>
                      <a:pt x="113" y="124"/>
                      <a:pt x="116" y="128"/>
                      <a:pt x="122" y="128"/>
                    </a:cubicBezTo>
                    <a:cubicBezTo>
                      <a:pt x="124" y="128"/>
                      <a:pt x="126" y="127"/>
                      <a:pt x="128" y="127"/>
                    </a:cubicBezTo>
                    <a:lnTo>
                      <a:pt x="128" y="141"/>
                    </a:lnTo>
                    <a:cubicBezTo>
                      <a:pt x="126" y="141"/>
                      <a:pt x="124" y="142"/>
                      <a:pt x="123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3" y="142"/>
                      <a:pt x="109" y="141"/>
                      <a:pt x="107" y="140"/>
                    </a:cubicBezTo>
                    <a:cubicBezTo>
                      <a:pt x="104" y="139"/>
                      <a:pt x="102" y="137"/>
                      <a:pt x="101" y="135"/>
                    </a:cubicBezTo>
                    <a:cubicBezTo>
                      <a:pt x="99" y="133"/>
                      <a:pt x="98" y="131"/>
                      <a:pt x="98" y="128"/>
                    </a:cubicBezTo>
                    <a:cubicBezTo>
                      <a:pt x="97" y="125"/>
                      <a:pt x="97" y="121"/>
                      <a:pt x="97" y="118"/>
                    </a:cubicBezTo>
                    <a:lnTo>
                      <a:pt x="97" y="118"/>
                    </a:lnTo>
                    <a:cubicBezTo>
                      <a:pt x="93" y="122"/>
                      <a:pt x="90" y="126"/>
                      <a:pt x="87" y="130"/>
                    </a:cubicBezTo>
                    <a:cubicBezTo>
                      <a:pt x="84" y="133"/>
                      <a:pt x="81" y="136"/>
                      <a:pt x="77" y="139"/>
                    </a:cubicBezTo>
                    <a:cubicBezTo>
                      <a:pt x="73" y="141"/>
                      <a:pt x="69" y="143"/>
                      <a:pt x="64" y="144"/>
                    </a:cubicBezTo>
                    <a:cubicBezTo>
                      <a:pt x="59" y="145"/>
                      <a:pt x="53" y="146"/>
                      <a:pt x="46" y="146"/>
                    </a:cubicBezTo>
                    <a:cubicBezTo>
                      <a:pt x="40" y="146"/>
                      <a:pt x="34" y="145"/>
                      <a:pt x="28" y="143"/>
                    </a:cubicBezTo>
                    <a:cubicBezTo>
                      <a:pt x="23" y="142"/>
                      <a:pt x="18" y="140"/>
                      <a:pt x="13" y="136"/>
                    </a:cubicBezTo>
                    <a:cubicBezTo>
                      <a:pt x="9" y="133"/>
                      <a:pt x="6" y="129"/>
                      <a:pt x="4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8"/>
                      <a:pt x="6" y="83"/>
                    </a:cubicBezTo>
                    <a:cubicBezTo>
                      <a:pt x="11" y="78"/>
                      <a:pt x="16" y="73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3"/>
                      <a:pt x="65" y="62"/>
                      <a:pt x="74" y="61"/>
                    </a:cubicBezTo>
                    <a:cubicBezTo>
                      <a:pt x="78" y="61"/>
                      <a:pt x="81" y="60"/>
                      <a:pt x="83" y="60"/>
                    </a:cubicBezTo>
                    <a:cubicBezTo>
                      <a:pt x="86" y="59"/>
                      <a:pt x="88" y="58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49"/>
                      <a:pt x="96" y="46"/>
                      <a:pt x="96" y="42"/>
                    </a:cubicBezTo>
                    <a:cubicBezTo>
                      <a:pt x="96" y="37"/>
                      <a:pt x="95" y="32"/>
                      <a:pt x="93" y="28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2" y="18"/>
                      <a:pt x="78" y="16"/>
                      <a:pt x="74" y="15"/>
                    </a:cubicBezTo>
                    <a:cubicBezTo>
                      <a:pt x="69" y="15"/>
                      <a:pt x="65" y="14"/>
                      <a:pt x="60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7" y="27"/>
                      <a:pt x="23" y="35"/>
                      <a:pt x="23" y="46"/>
                    </a:cubicBezTo>
                    <a:lnTo>
                      <a:pt x="6" y="46"/>
                    </a:lnTo>
                    <a:cubicBezTo>
                      <a:pt x="6" y="38"/>
                      <a:pt x="8" y="31"/>
                      <a:pt x="11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3986" y="1988"/>
                <a:ext cx="11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"/>
              <p:cNvSpPr>
                <a:spLocks noEditPoints="1"/>
              </p:cNvSpPr>
              <p:nvPr/>
            </p:nvSpPr>
            <p:spPr bwMode="auto">
              <a:xfrm>
                <a:off x="3631" y="2145"/>
                <a:ext cx="105" cy="116"/>
              </a:xfrm>
              <a:custGeom>
                <a:avLst/>
                <a:gdLst>
                  <a:gd name="T0" fmla="*/ 123 w 172"/>
                  <a:gd name="T1" fmla="*/ 116 h 191"/>
                  <a:gd name="T2" fmla="*/ 123 w 172"/>
                  <a:gd name="T3" fmla="*/ 116 h 191"/>
                  <a:gd name="T4" fmla="*/ 86 w 172"/>
                  <a:gd name="T5" fmla="*/ 19 h 191"/>
                  <a:gd name="T6" fmla="*/ 48 w 172"/>
                  <a:gd name="T7" fmla="*/ 116 h 191"/>
                  <a:gd name="T8" fmla="*/ 123 w 172"/>
                  <a:gd name="T9" fmla="*/ 116 h 191"/>
                  <a:gd name="T10" fmla="*/ 123 w 172"/>
                  <a:gd name="T11" fmla="*/ 116 h 191"/>
                  <a:gd name="T12" fmla="*/ 97 w 172"/>
                  <a:gd name="T13" fmla="*/ 0 h 191"/>
                  <a:gd name="T14" fmla="*/ 97 w 172"/>
                  <a:gd name="T15" fmla="*/ 0 h 191"/>
                  <a:gd name="T16" fmla="*/ 172 w 172"/>
                  <a:gd name="T17" fmla="*/ 191 h 191"/>
                  <a:gd name="T18" fmla="*/ 152 w 172"/>
                  <a:gd name="T19" fmla="*/ 191 h 191"/>
                  <a:gd name="T20" fmla="*/ 129 w 172"/>
                  <a:gd name="T21" fmla="*/ 132 h 191"/>
                  <a:gd name="T22" fmla="*/ 42 w 172"/>
                  <a:gd name="T23" fmla="*/ 132 h 191"/>
                  <a:gd name="T24" fmla="*/ 19 w 172"/>
                  <a:gd name="T25" fmla="*/ 191 h 191"/>
                  <a:gd name="T26" fmla="*/ 0 w 172"/>
                  <a:gd name="T27" fmla="*/ 191 h 191"/>
                  <a:gd name="T28" fmla="*/ 77 w 172"/>
                  <a:gd name="T29" fmla="*/ 0 h 191"/>
                  <a:gd name="T30" fmla="*/ 97 w 172"/>
                  <a:gd name="T3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91">
                    <a:moveTo>
                      <a:pt x="123" y="116"/>
                    </a:moveTo>
                    <a:lnTo>
                      <a:pt x="123" y="116"/>
                    </a:lnTo>
                    <a:lnTo>
                      <a:pt x="86" y="19"/>
                    </a:lnTo>
                    <a:lnTo>
                      <a:pt x="48" y="116"/>
                    </a:lnTo>
                    <a:lnTo>
                      <a:pt x="123" y="116"/>
                    </a:lnTo>
                    <a:lnTo>
                      <a:pt x="123" y="116"/>
                    </a:lnTo>
                    <a:close/>
                    <a:moveTo>
                      <a:pt x="97" y="0"/>
                    </a:moveTo>
                    <a:lnTo>
                      <a:pt x="97" y="0"/>
                    </a:lnTo>
                    <a:lnTo>
                      <a:pt x="172" y="191"/>
                    </a:lnTo>
                    <a:lnTo>
                      <a:pt x="152" y="191"/>
                    </a:lnTo>
                    <a:lnTo>
                      <a:pt x="129" y="132"/>
                    </a:lnTo>
                    <a:lnTo>
                      <a:pt x="42" y="132"/>
                    </a:lnTo>
                    <a:lnTo>
                      <a:pt x="19" y="191"/>
                    </a:lnTo>
                    <a:lnTo>
                      <a:pt x="0" y="191"/>
                    </a:lnTo>
                    <a:lnTo>
                      <a:pt x="7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2"/>
              <p:cNvSpPr>
                <a:spLocks noEditPoints="1"/>
              </p:cNvSpPr>
              <p:nvPr/>
            </p:nvSpPr>
            <p:spPr bwMode="auto">
              <a:xfrm>
                <a:off x="3737" y="2175"/>
                <a:ext cx="74" cy="120"/>
              </a:xfrm>
              <a:custGeom>
                <a:avLst/>
                <a:gdLst>
                  <a:gd name="T0" fmla="*/ 81 w 123"/>
                  <a:gd name="T1" fmla="*/ 122 h 197"/>
                  <a:gd name="T2" fmla="*/ 81 w 123"/>
                  <a:gd name="T3" fmla="*/ 122 h 197"/>
                  <a:gd name="T4" fmla="*/ 95 w 123"/>
                  <a:gd name="T5" fmla="*/ 110 h 197"/>
                  <a:gd name="T6" fmla="*/ 104 w 123"/>
                  <a:gd name="T7" fmla="*/ 92 h 197"/>
                  <a:gd name="T8" fmla="*/ 106 w 123"/>
                  <a:gd name="T9" fmla="*/ 72 h 197"/>
                  <a:gd name="T10" fmla="*/ 104 w 123"/>
                  <a:gd name="T11" fmla="*/ 51 h 197"/>
                  <a:gd name="T12" fmla="*/ 96 w 123"/>
                  <a:gd name="T13" fmla="*/ 33 h 197"/>
                  <a:gd name="T14" fmla="*/ 82 w 123"/>
                  <a:gd name="T15" fmla="*/ 20 h 197"/>
                  <a:gd name="T16" fmla="*/ 62 w 123"/>
                  <a:gd name="T17" fmla="*/ 14 h 197"/>
                  <a:gd name="T18" fmla="*/ 41 w 123"/>
                  <a:gd name="T19" fmla="*/ 19 h 197"/>
                  <a:gd name="T20" fmla="*/ 27 w 123"/>
                  <a:gd name="T21" fmla="*/ 32 h 197"/>
                  <a:gd name="T22" fmla="*/ 19 w 123"/>
                  <a:gd name="T23" fmla="*/ 51 h 197"/>
                  <a:gd name="T24" fmla="*/ 17 w 123"/>
                  <a:gd name="T25" fmla="*/ 72 h 197"/>
                  <a:gd name="T26" fmla="*/ 19 w 123"/>
                  <a:gd name="T27" fmla="*/ 92 h 197"/>
                  <a:gd name="T28" fmla="*/ 27 w 123"/>
                  <a:gd name="T29" fmla="*/ 110 h 197"/>
                  <a:gd name="T30" fmla="*/ 42 w 123"/>
                  <a:gd name="T31" fmla="*/ 122 h 197"/>
                  <a:gd name="T32" fmla="*/ 62 w 123"/>
                  <a:gd name="T33" fmla="*/ 127 h 197"/>
                  <a:gd name="T34" fmla="*/ 81 w 123"/>
                  <a:gd name="T35" fmla="*/ 122 h 197"/>
                  <a:gd name="T36" fmla="*/ 81 w 123"/>
                  <a:gd name="T37" fmla="*/ 122 h 197"/>
                  <a:gd name="T38" fmla="*/ 120 w 123"/>
                  <a:gd name="T39" fmla="*/ 159 h 197"/>
                  <a:gd name="T40" fmla="*/ 120 w 123"/>
                  <a:gd name="T41" fmla="*/ 159 h 197"/>
                  <a:gd name="T42" fmla="*/ 109 w 123"/>
                  <a:gd name="T43" fmla="*/ 180 h 197"/>
                  <a:gd name="T44" fmla="*/ 90 w 123"/>
                  <a:gd name="T45" fmla="*/ 193 h 197"/>
                  <a:gd name="T46" fmla="*/ 62 w 123"/>
                  <a:gd name="T47" fmla="*/ 197 h 197"/>
                  <a:gd name="T48" fmla="*/ 42 w 123"/>
                  <a:gd name="T49" fmla="*/ 195 h 197"/>
                  <a:gd name="T50" fmla="*/ 24 w 123"/>
                  <a:gd name="T51" fmla="*/ 187 h 197"/>
                  <a:gd name="T52" fmla="*/ 11 w 123"/>
                  <a:gd name="T53" fmla="*/ 174 h 197"/>
                  <a:gd name="T54" fmla="*/ 5 w 123"/>
                  <a:gd name="T55" fmla="*/ 155 h 197"/>
                  <a:gd name="T56" fmla="*/ 22 w 123"/>
                  <a:gd name="T57" fmla="*/ 155 h 197"/>
                  <a:gd name="T58" fmla="*/ 27 w 123"/>
                  <a:gd name="T59" fmla="*/ 168 h 197"/>
                  <a:gd name="T60" fmla="*/ 36 w 123"/>
                  <a:gd name="T61" fmla="*/ 177 h 197"/>
                  <a:gd name="T62" fmla="*/ 48 w 123"/>
                  <a:gd name="T63" fmla="*/ 182 h 197"/>
                  <a:gd name="T64" fmla="*/ 62 w 123"/>
                  <a:gd name="T65" fmla="*/ 183 h 197"/>
                  <a:gd name="T66" fmla="*/ 96 w 123"/>
                  <a:gd name="T67" fmla="*/ 170 h 197"/>
                  <a:gd name="T68" fmla="*/ 106 w 123"/>
                  <a:gd name="T69" fmla="*/ 131 h 197"/>
                  <a:gd name="T70" fmla="*/ 106 w 123"/>
                  <a:gd name="T71" fmla="*/ 112 h 197"/>
                  <a:gd name="T72" fmla="*/ 106 w 123"/>
                  <a:gd name="T73" fmla="*/ 112 h 197"/>
                  <a:gd name="T74" fmla="*/ 89 w 123"/>
                  <a:gd name="T75" fmla="*/ 133 h 197"/>
                  <a:gd name="T76" fmla="*/ 62 w 123"/>
                  <a:gd name="T77" fmla="*/ 141 h 197"/>
                  <a:gd name="T78" fmla="*/ 34 w 123"/>
                  <a:gd name="T79" fmla="*/ 135 h 197"/>
                  <a:gd name="T80" fmla="*/ 14 w 123"/>
                  <a:gd name="T81" fmla="*/ 120 h 197"/>
                  <a:gd name="T82" fmla="*/ 3 w 123"/>
                  <a:gd name="T83" fmla="*/ 98 h 197"/>
                  <a:gd name="T84" fmla="*/ 0 w 123"/>
                  <a:gd name="T85" fmla="*/ 70 h 197"/>
                  <a:gd name="T86" fmla="*/ 4 w 123"/>
                  <a:gd name="T87" fmla="*/ 43 h 197"/>
                  <a:gd name="T88" fmla="*/ 16 w 123"/>
                  <a:gd name="T89" fmla="*/ 21 h 197"/>
                  <a:gd name="T90" fmla="*/ 35 w 123"/>
                  <a:gd name="T91" fmla="*/ 6 h 197"/>
                  <a:gd name="T92" fmla="*/ 62 w 123"/>
                  <a:gd name="T93" fmla="*/ 0 h 197"/>
                  <a:gd name="T94" fmla="*/ 77 w 123"/>
                  <a:gd name="T95" fmla="*/ 2 h 197"/>
                  <a:gd name="T96" fmla="*/ 89 w 123"/>
                  <a:gd name="T97" fmla="*/ 8 h 197"/>
                  <a:gd name="T98" fmla="*/ 99 w 123"/>
                  <a:gd name="T99" fmla="*/ 17 h 197"/>
                  <a:gd name="T100" fmla="*/ 106 w 123"/>
                  <a:gd name="T101" fmla="*/ 28 h 197"/>
                  <a:gd name="T102" fmla="*/ 106 w 123"/>
                  <a:gd name="T103" fmla="*/ 28 h 197"/>
                  <a:gd name="T104" fmla="*/ 106 w 123"/>
                  <a:gd name="T105" fmla="*/ 4 h 197"/>
                  <a:gd name="T106" fmla="*/ 123 w 123"/>
                  <a:gd name="T107" fmla="*/ 4 h 197"/>
                  <a:gd name="T108" fmla="*/ 123 w 123"/>
                  <a:gd name="T109" fmla="*/ 131 h 197"/>
                  <a:gd name="T110" fmla="*/ 120 w 123"/>
                  <a:gd name="T111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197">
                    <a:moveTo>
                      <a:pt x="81" y="122"/>
                    </a:moveTo>
                    <a:lnTo>
                      <a:pt x="81" y="122"/>
                    </a:lnTo>
                    <a:cubicBezTo>
                      <a:pt x="87" y="119"/>
                      <a:pt x="91" y="115"/>
                      <a:pt x="95" y="110"/>
                    </a:cubicBezTo>
                    <a:cubicBezTo>
                      <a:pt x="99" y="104"/>
                      <a:pt x="102" y="99"/>
                      <a:pt x="104" y="92"/>
                    </a:cubicBezTo>
                    <a:cubicBezTo>
                      <a:pt x="105" y="85"/>
                      <a:pt x="106" y="79"/>
                      <a:pt x="106" y="72"/>
                    </a:cubicBezTo>
                    <a:cubicBezTo>
                      <a:pt x="106" y="65"/>
                      <a:pt x="106" y="58"/>
                      <a:pt x="104" y="51"/>
                    </a:cubicBezTo>
                    <a:cubicBezTo>
                      <a:pt x="102" y="45"/>
                      <a:pt x="100" y="38"/>
                      <a:pt x="96" y="33"/>
                    </a:cubicBezTo>
                    <a:cubicBezTo>
                      <a:pt x="93" y="27"/>
                      <a:pt x="88" y="23"/>
                      <a:pt x="82" y="20"/>
                    </a:cubicBezTo>
                    <a:cubicBezTo>
                      <a:pt x="77" y="16"/>
                      <a:pt x="70" y="14"/>
                      <a:pt x="62" y="14"/>
                    </a:cubicBezTo>
                    <a:cubicBezTo>
                      <a:pt x="54" y="14"/>
                      <a:pt x="47" y="16"/>
                      <a:pt x="41" y="19"/>
                    </a:cubicBezTo>
                    <a:cubicBezTo>
                      <a:pt x="36" y="23"/>
                      <a:pt x="31" y="27"/>
                      <a:pt x="27" y="32"/>
                    </a:cubicBezTo>
                    <a:cubicBezTo>
                      <a:pt x="23" y="38"/>
                      <a:pt x="21" y="44"/>
                      <a:pt x="19" y="51"/>
                    </a:cubicBezTo>
                    <a:cubicBezTo>
                      <a:pt x="17" y="58"/>
                      <a:pt x="17" y="65"/>
                      <a:pt x="17" y="72"/>
                    </a:cubicBezTo>
                    <a:cubicBezTo>
                      <a:pt x="17" y="79"/>
                      <a:pt x="17" y="85"/>
                      <a:pt x="19" y="92"/>
                    </a:cubicBezTo>
                    <a:cubicBezTo>
                      <a:pt x="21" y="99"/>
                      <a:pt x="24" y="104"/>
                      <a:pt x="27" y="110"/>
                    </a:cubicBezTo>
                    <a:cubicBezTo>
                      <a:pt x="31" y="115"/>
                      <a:pt x="36" y="119"/>
                      <a:pt x="42" y="122"/>
                    </a:cubicBezTo>
                    <a:cubicBezTo>
                      <a:pt x="47" y="125"/>
                      <a:pt x="54" y="127"/>
                      <a:pt x="62" y="127"/>
                    </a:cubicBezTo>
                    <a:cubicBezTo>
                      <a:pt x="69" y="127"/>
                      <a:pt x="76" y="125"/>
                      <a:pt x="81" y="122"/>
                    </a:cubicBezTo>
                    <a:lnTo>
                      <a:pt x="81" y="122"/>
                    </a:lnTo>
                    <a:close/>
                    <a:moveTo>
                      <a:pt x="120" y="159"/>
                    </a:moveTo>
                    <a:lnTo>
                      <a:pt x="120" y="159"/>
                    </a:lnTo>
                    <a:cubicBezTo>
                      <a:pt x="118" y="167"/>
                      <a:pt x="114" y="174"/>
                      <a:pt x="109" y="180"/>
                    </a:cubicBezTo>
                    <a:cubicBezTo>
                      <a:pt x="105" y="185"/>
                      <a:pt x="98" y="190"/>
                      <a:pt x="90" y="193"/>
                    </a:cubicBezTo>
                    <a:cubicBezTo>
                      <a:pt x="83" y="196"/>
                      <a:pt x="73" y="197"/>
                      <a:pt x="62" y="197"/>
                    </a:cubicBezTo>
                    <a:cubicBezTo>
                      <a:pt x="55" y="197"/>
                      <a:pt x="48" y="196"/>
                      <a:pt x="42" y="195"/>
                    </a:cubicBezTo>
                    <a:cubicBezTo>
                      <a:pt x="35" y="193"/>
                      <a:pt x="29" y="191"/>
                      <a:pt x="24" y="187"/>
                    </a:cubicBezTo>
                    <a:cubicBezTo>
                      <a:pt x="19" y="184"/>
                      <a:pt x="14" y="180"/>
                      <a:pt x="11" y="174"/>
                    </a:cubicBezTo>
                    <a:cubicBezTo>
                      <a:pt x="7" y="169"/>
                      <a:pt x="5" y="163"/>
                      <a:pt x="5" y="155"/>
                    </a:cubicBezTo>
                    <a:lnTo>
                      <a:pt x="22" y="155"/>
                    </a:lnTo>
                    <a:cubicBezTo>
                      <a:pt x="22" y="161"/>
                      <a:pt x="24" y="165"/>
                      <a:pt x="27" y="168"/>
                    </a:cubicBezTo>
                    <a:cubicBezTo>
                      <a:pt x="29" y="172"/>
                      <a:pt x="33" y="175"/>
                      <a:pt x="36" y="177"/>
                    </a:cubicBezTo>
                    <a:cubicBezTo>
                      <a:pt x="40" y="179"/>
                      <a:pt x="44" y="181"/>
                      <a:pt x="48" y="182"/>
                    </a:cubicBezTo>
                    <a:cubicBezTo>
                      <a:pt x="53" y="183"/>
                      <a:pt x="57" y="183"/>
                      <a:pt x="62" y="183"/>
                    </a:cubicBezTo>
                    <a:cubicBezTo>
                      <a:pt x="78" y="183"/>
                      <a:pt x="89" y="179"/>
                      <a:pt x="96" y="170"/>
                    </a:cubicBezTo>
                    <a:cubicBezTo>
                      <a:pt x="103" y="161"/>
                      <a:pt x="106" y="148"/>
                      <a:pt x="106" y="131"/>
                    </a:cubicBezTo>
                    <a:lnTo>
                      <a:pt x="106" y="112"/>
                    </a:lnTo>
                    <a:lnTo>
                      <a:pt x="106" y="112"/>
                    </a:lnTo>
                    <a:cubicBezTo>
                      <a:pt x="102" y="121"/>
                      <a:pt x="96" y="128"/>
                      <a:pt x="89" y="133"/>
                    </a:cubicBezTo>
                    <a:cubicBezTo>
                      <a:pt x="81" y="138"/>
                      <a:pt x="72" y="141"/>
                      <a:pt x="62" y="141"/>
                    </a:cubicBezTo>
                    <a:cubicBezTo>
                      <a:pt x="51" y="141"/>
                      <a:pt x="41" y="139"/>
                      <a:pt x="34" y="135"/>
                    </a:cubicBezTo>
                    <a:cubicBezTo>
                      <a:pt x="26" y="132"/>
                      <a:pt x="19" y="127"/>
                      <a:pt x="14" y="120"/>
                    </a:cubicBezTo>
                    <a:cubicBezTo>
                      <a:pt x="9" y="114"/>
                      <a:pt x="5" y="106"/>
                      <a:pt x="3" y="98"/>
                    </a:cubicBezTo>
                    <a:cubicBezTo>
                      <a:pt x="1" y="89"/>
                      <a:pt x="0" y="80"/>
                      <a:pt x="0" y="70"/>
                    </a:cubicBezTo>
                    <a:cubicBezTo>
                      <a:pt x="0" y="60"/>
                      <a:pt x="1" y="51"/>
                      <a:pt x="4" y="43"/>
                    </a:cubicBezTo>
                    <a:cubicBezTo>
                      <a:pt x="7" y="34"/>
                      <a:pt x="11" y="27"/>
                      <a:pt x="16" y="21"/>
                    </a:cubicBezTo>
                    <a:cubicBezTo>
                      <a:pt x="21" y="14"/>
                      <a:pt x="28" y="9"/>
                      <a:pt x="35" y="6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67" y="0"/>
                      <a:pt x="72" y="1"/>
                      <a:pt x="77" y="2"/>
                    </a:cubicBezTo>
                    <a:cubicBezTo>
                      <a:pt x="81" y="4"/>
                      <a:pt x="85" y="6"/>
                      <a:pt x="89" y="8"/>
                    </a:cubicBezTo>
                    <a:cubicBezTo>
                      <a:pt x="93" y="11"/>
                      <a:pt x="96" y="14"/>
                      <a:pt x="99" y="17"/>
                    </a:cubicBezTo>
                    <a:cubicBezTo>
                      <a:pt x="102" y="21"/>
                      <a:pt x="104" y="24"/>
                      <a:pt x="106" y="28"/>
                    </a:cubicBezTo>
                    <a:lnTo>
                      <a:pt x="106" y="28"/>
                    </a:lnTo>
                    <a:lnTo>
                      <a:pt x="106" y="4"/>
                    </a:lnTo>
                    <a:lnTo>
                      <a:pt x="123" y="4"/>
                    </a:lnTo>
                    <a:lnTo>
                      <a:pt x="123" y="131"/>
                    </a:lnTo>
                    <a:cubicBezTo>
                      <a:pt x="123" y="141"/>
                      <a:pt x="122" y="150"/>
                      <a:pt x="120" y="1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3"/>
              <p:cNvSpPr>
                <a:spLocks/>
              </p:cNvSpPr>
              <p:nvPr/>
            </p:nvSpPr>
            <p:spPr bwMode="auto">
              <a:xfrm>
                <a:off x="3828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4"/>
              <p:cNvSpPr>
                <a:spLocks noEditPoints="1"/>
              </p:cNvSpPr>
              <p:nvPr/>
            </p:nvSpPr>
            <p:spPr bwMode="auto">
              <a:xfrm>
                <a:off x="3876" y="2145"/>
                <a:ext cx="10" cy="116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>
                <a:off x="3898" y="2175"/>
                <a:ext cx="74" cy="89"/>
              </a:xfrm>
              <a:custGeom>
                <a:avLst/>
                <a:gdLst>
                  <a:gd name="T0" fmla="*/ 92 w 122"/>
                  <a:gd name="T1" fmla="*/ 23 h 146"/>
                  <a:gd name="T2" fmla="*/ 92 w 122"/>
                  <a:gd name="T3" fmla="*/ 23 h 146"/>
                  <a:gd name="T4" fmla="*/ 65 w 122"/>
                  <a:gd name="T5" fmla="*/ 14 h 146"/>
                  <a:gd name="T6" fmla="*/ 44 w 122"/>
                  <a:gd name="T7" fmla="*/ 20 h 146"/>
                  <a:gd name="T8" fmla="*/ 29 w 122"/>
                  <a:gd name="T9" fmla="*/ 33 h 146"/>
                  <a:gd name="T10" fmla="*/ 20 w 122"/>
                  <a:gd name="T11" fmla="*/ 52 h 146"/>
                  <a:gd name="T12" fmla="*/ 17 w 122"/>
                  <a:gd name="T13" fmla="*/ 73 h 146"/>
                  <a:gd name="T14" fmla="*/ 20 w 122"/>
                  <a:gd name="T15" fmla="*/ 95 h 146"/>
                  <a:gd name="T16" fmla="*/ 29 w 122"/>
                  <a:gd name="T17" fmla="*/ 114 h 146"/>
                  <a:gd name="T18" fmla="*/ 44 w 122"/>
                  <a:gd name="T19" fmla="*/ 127 h 146"/>
                  <a:gd name="T20" fmla="*/ 65 w 122"/>
                  <a:gd name="T21" fmla="*/ 132 h 146"/>
                  <a:gd name="T22" fmla="*/ 80 w 122"/>
                  <a:gd name="T23" fmla="*/ 129 h 146"/>
                  <a:gd name="T24" fmla="*/ 92 w 122"/>
                  <a:gd name="T25" fmla="*/ 121 h 146"/>
                  <a:gd name="T26" fmla="*/ 101 w 122"/>
                  <a:gd name="T27" fmla="*/ 109 h 146"/>
                  <a:gd name="T28" fmla="*/ 106 w 122"/>
                  <a:gd name="T29" fmla="*/ 93 h 146"/>
                  <a:gd name="T30" fmla="*/ 122 w 122"/>
                  <a:gd name="T31" fmla="*/ 93 h 146"/>
                  <a:gd name="T32" fmla="*/ 104 w 122"/>
                  <a:gd name="T33" fmla="*/ 132 h 146"/>
                  <a:gd name="T34" fmla="*/ 65 w 122"/>
                  <a:gd name="T35" fmla="*/ 146 h 146"/>
                  <a:gd name="T36" fmla="*/ 37 w 122"/>
                  <a:gd name="T37" fmla="*/ 140 h 146"/>
                  <a:gd name="T38" fmla="*/ 17 w 122"/>
                  <a:gd name="T39" fmla="*/ 125 h 146"/>
                  <a:gd name="T40" fmla="*/ 4 w 122"/>
                  <a:gd name="T41" fmla="*/ 102 h 146"/>
                  <a:gd name="T42" fmla="*/ 0 w 122"/>
                  <a:gd name="T43" fmla="*/ 73 h 146"/>
                  <a:gd name="T44" fmla="*/ 4 w 122"/>
                  <a:gd name="T45" fmla="*/ 45 h 146"/>
                  <a:gd name="T46" fmla="*/ 17 w 122"/>
                  <a:gd name="T47" fmla="*/ 22 h 146"/>
                  <a:gd name="T48" fmla="*/ 37 w 122"/>
                  <a:gd name="T49" fmla="*/ 6 h 146"/>
                  <a:gd name="T50" fmla="*/ 65 w 122"/>
                  <a:gd name="T51" fmla="*/ 0 h 146"/>
                  <a:gd name="T52" fmla="*/ 103 w 122"/>
                  <a:gd name="T53" fmla="*/ 12 h 146"/>
                  <a:gd name="T54" fmla="*/ 121 w 122"/>
                  <a:gd name="T55" fmla="*/ 48 h 146"/>
                  <a:gd name="T56" fmla="*/ 104 w 122"/>
                  <a:gd name="T57" fmla="*/ 48 h 146"/>
                  <a:gd name="T58" fmla="*/ 92 w 122"/>
                  <a:gd name="T5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2" h="146">
                    <a:moveTo>
                      <a:pt x="92" y="23"/>
                    </a:moveTo>
                    <a:lnTo>
                      <a:pt x="92" y="23"/>
                    </a:lnTo>
                    <a:cubicBezTo>
                      <a:pt x="85" y="17"/>
                      <a:pt x="77" y="14"/>
                      <a:pt x="65" y="14"/>
                    </a:cubicBezTo>
                    <a:cubicBezTo>
                      <a:pt x="57" y="14"/>
                      <a:pt x="50" y="16"/>
                      <a:pt x="44" y="20"/>
                    </a:cubicBezTo>
                    <a:cubicBezTo>
                      <a:pt x="38" y="23"/>
                      <a:pt x="33" y="27"/>
                      <a:pt x="29" y="33"/>
                    </a:cubicBezTo>
                    <a:cubicBezTo>
                      <a:pt x="25" y="38"/>
                      <a:pt x="22" y="45"/>
                      <a:pt x="20" y="52"/>
                    </a:cubicBezTo>
                    <a:cubicBezTo>
                      <a:pt x="18" y="59"/>
                      <a:pt x="17" y="66"/>
                      <a:pt x="17" y="73"/>
                    </a:cubicBezTo>
                    <a:cubicBezTo>
                      <a:pt x="17" y="81"/>
                      <a:pt x="18" y="88"/>
                      <a:pt x="20" y="95"/>
                    </a:cubicBezTo>
                    <a:cubicBezTo>
                      <a:pt x="22" y="102"/>
                      <a:pt x="25" y="108"/>
                      <a:pt x="29" y="114"/>
                    </a:cubicBezTo>
                    <a:cubicBezTo>
                      <a:pt x="33" y="119"/>
                      <a:pt x="38" y="124"/>
                      <a:pt x="44" y="127"/>
                    </a:cubicBezTo>
                    <a:cubicBezTo>
                      <a:pt x="50" y="130"/>
                      <a:pt x="57" y="132"/>
                      <a:pt x="65" y="132"/>
                    </a:cubicBezTo>
                    <a:cubicBezTo>
                      <a:pt x="71" y="132"/>
                      <a:pt x="75" y="131"/>
                      <a:pt x="80" y="129"/>
                    </a:cubicBezTo>
                    <a:cubicBezTo>
                      <a:pt x="85" y="127"/>
                      <a:pt x="89" y="125"/>
                      <a:pt x="92" y="121"/>
                    </a:cubicBezTo>
                    <a:cubicBezTo>
                      <a:pt x="96" y="118"/>
                      <a:pt x="99" y="113"/>
                      <a:pt x="101" y="109"/>
                    </a:cubicBezTo>
                    <a:cubicBezTo>
                      <a:pt x="104" y="104"/>
                      <a:pt x="105" y="99"/>
                      <a:pt x="106" y="93"/>
                    </a:cubicBezTo>
                    <a:lnTo>
                      <a:pt x="122" y="93"/>
                    </a:lnTo>
                    <a:cubicBezTo>
                      <a:pt x="120" y="110"/>
                      <a:pt x="114" y="123"/>
                      <a:pt x="104" y="132"/>
                    </a:cubicBezTo>
                    <a:cubicBezTo>
                      <a:pt x="94" y="141"/>
                      <a:pt x="81" y="146"/>
                      <a:pt x="65" y="146"/>
                    </a:cubicBezTo>
                    <a:cubicBezTo>
                      <a:pt x="55" y="146"/>
                      <a:pt x="46" y="144"/>
                      <a:pt x="37" y="140"/>
                    </a:cubicBezTo>
                    <a:cubicBezTo>
                      <a:pt x="29" y="137"/>
                      <a:pt x="22" y="131"/>
                      <a:pt x="17" y="125"/>
                    </a:cubicBezTo>
                    <a:cubicBezTo>
                      <a:pt x="11" y="118"/>
                      <a:pt x="7" y="110"/>
                      <a:pt x="4" y="102"/>
                    </a:cubicBezTo>
                    <a:cubicBezTo>
                      <a:pt x="2" y="93"/>
                      <a:pt x="0" y="83"/>
                      <a:pt x="0" y="73"/>
                    </a:cubicBezTo>
                    <a:cubicBezTo>
                      <a:pt x="0" y="63"/>
                      <a:pt x="2" y="54"/>
                      <a:pt x="4" y="45"/>
                    </a:cubicBezTo>
                    <a:cubicBezTo>
                      <a:pt x="7" y="36"/>
                      <a:pt x="11" y="29"/>
                      <a:pt x="17" y="22"/>
                    </a:cubicBezTo>
                    <a:cubicBezTo>
                      <a:pt x="22" y="15"/>
                      <a:pt x="29" y="10"/>
                      <a:pt x="37" y="6"/>
                    </a:cubicBezTo>
                    <a:cubicBezTo>
                      <a:pt x="46" y="2"/>
                      <a:pt x="55" y="0"/>
                      <a:pt x="65" y="0"/>
                    </a:cubicBezTo>
                    <a:cubicBezTo>
                      <a:pt x="80" y="0"/>
                      <a:pt x="93" y="4"/>
                      <a:pt x="103" y="12"/>
                    </a:cubicBezTo>
                    <a:cubicBezTo>
                      <a:pt x="113" y="20"/>
                      <a:pt x="119" y="32"/>
                      <a:pt x="121" y="48"/>
                    </a:cubicBezTo>
                    <a:lnTo>
                      <a:pt x="104" y="48"/>
                    </a:lnTo>
                    <a:cubicBezTo>
                      <a:pt x="102" y="37"/>
                      <a:pt x="98" y="29"/>
                      <a:pt x="92" y="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auto">
              <a:xfrm>
                <a:off x="3983" y="2177"/>
                <a:ext cx="68" cy="87"/>
              </a:xfrm>
              <a:custGeom>
                <a:avLst/>
                <a:gdLst>
                  <a:gd name="T0" fmla="*/ 97 w 112"/>
                  <a:gd name="T1" fmla="*/ 138 h 142"/>
                  <a:gd name="T2" fmla="*/ 97 w 112"/>
                  <a:gd name="T3" fmla="*/ 138 h 142"/>
                  <a:gd name="T4" fmla="*/ 97 w 112"/>
                  <a:gd name="T5" fmla="*/ 113 h 142"/>
                  <a:gd name="T6" fmla="*/ 96 w 112"/>
                  <a:gd name="T7" fmla="*/ 113 h 142"/>
                  <a:gd name="T8" fmla="*/ 77 w 112"/>
                  <a:gd name="T9" fmla="*/ 135 h 142"/>
                  <a:gd name="T10" fmla="*/ 49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3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7 w 112"/>
                  <a:gd name="T23" fmla="*/ 0 h 142"/>
                  <a:gd name="T24" fmla="*/ 17 w 112"/>
                  <a:gd name="T25" fmla="*/ 90 h 142"/>
                  <a:gd name="T26" fmla="*/ 26 w 112"/>
                  <a:gd name="T27" fmla="*/ 119 h 142"/>
                  <a:gd name="T28" fmla="*/ 54 w 112"/>
                  <a:gd name="T29" fmla="*/ 128 h 142"/>
                  <a:gd name="T30" fmla="*/ 73 w 112"/>
                  <a:gd name="T31" fmla="*/ 123 h 142"/>
                  <a:gd name="T32" fmla="*/ 86 w 112"/>
                  <a:gd name="T33" fmla="*/ 111 h 142"/>
                  <a:gd name="T34" fmla="*/ 93 w 112"/>
                  <a:gd name="T35" fmla="*/ 93 h 142"/>
                  <a:gd name="T36" fmla="*/ 96 w 112"/>
                  <a:gd name="T37" fmla="*/ 73 h 142"/>
                  <a:gd name="T38" fmla="*/ 96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7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7" y="138"/>
                    </a:moveTo>
                    <a:lnTo>
                      <a:pt x="97" y="138"/>
                    </a:lnTo>
                    <a:lnTo>
                      <a:pt x="97" y="113"/>
                    </a:lnTo>
                    <a:lnTo>
                      <a:pt x="96" y="113"/>
                    </a:lnTo>
                    <a:cubicBezTo>
                      <a:pt x="92" y="123"/>
                      <a:pt x="85" y="130"/>
                      <a:pt x="77" y="135"/>
                    </a:cubicBezTo>
                    <a:cubicBezTo>
                      <a:pt x="68" y="140"/>
                      <a:pt x="59" y="142"/>
                      <a:pt x="49" y="142"/>
                    </a:cubicBezTo>
                    <a:cubicBezTo>
                      <a:pt x="40" y="142"/>
                      <a:pt x="33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8" y="124"/>
                      <a:pt x="5" y="118"/>
                      <a:pt x="3" y="112"/>
                    </a:cubicBezTo>
                    <a:cubicBezTo>
                      <a:pt x="1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90"/>
                    </a:lnTo>
                    <a:cubicBezTo>
                      <a:pt x="17" y="103"/>
                      <a:pt x="20" y="112"/>
                      <a:pt x="26" y="119"/>
                    </a:cubicBezTo>
                    <a:cubicBezTo>
                      <a:pt x="31" y="125"/>
                      <a:pt x="41" y="128"/>
                      <a:pt x="54" y="128"/>
                    </a:cubicBezTo>
                    <a:cubicBezTo>
                      <a:pt x="61" y="128"/>
                      <a:pt x="68" y="127"/>
                      <a:pt x="73" y="123"/>
                    </a:cubicBezTo>
                    <a:cubicBezTo>
                      <a:pt x="78" y="120"/>
                      <a:pt x="82" y="116"/>
                      <a:pt x="86" y="111"/>
                    </a:cubicBezTo>
                    <a:cubicBezTo>
                      <a:pt x="89" y="106"/>
                      <a:pt x="92" y="100"/>
                      <a:pt x="93" y="93"/>
                    </a:cubicBezTo>
                    <a:cubicBezTo>
                      <a:pt x="95" y="87"/>
                      <a:pt x="96" y="80"/>
                      <a:pt x="96" y="73"/>
                    </a:cubicBezTo>
                    <a:lnTo>
                      <a:pt x="96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7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7"/>
              <p:cNvSpPr>
                <a:spLocks/>
              </p:cNvSpPr>
              <p:nvPr/>
            </p:nvSpPr>
            <p:spPr bwMode="auto">
              <a:xfrm>
                <a:off x="4067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>
                <a:off x="4085" y="2152"/>
                <a:ext cx="42" cy="111"/>
              </a:xfrm>
              <a:custGeom>
                <a:avLst/>
                <a:gdLst>
                  <a:gd name="T0" fmla="*/ 69 w 69"/>
                  <a:gd name="T1" fmla="*/ 41 h 181"/>
                  <a:gd name="T2" fmla="*/ 69 w 69"/>
                  <a:gd name="T3" fmla="*/ 41 h 181"/>
                  <a:gd name="T4" fmla="*/ 69 w 69"/>
                  <a:gd name="T5" fmla="*/ 55 h 181"/>
                  <a:gd name="T6" fmla="*/ 41 w 69"/>
                  <a:gd name="T7" fmla="*/ 55 h 181"/>
                  <a:gd name="T8" fmla="*/ 41 w 69"/>
                  <a:gd name="T9" fmla="*/ 149 h 181"/>
                  <a:gd name="T10" fmla="*/ 43 w 69"/>
                  <a:gd name="T11" fmla="*/ 162 h 181"/>
                  <a:gd name="T12" fmla="*/ 54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1 w 69"/>
                  <a:gd name="T19" fmla="*/ 180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5 h 181"/>
                  <a:gd name="T28" fmla="*/ 0 w 69"/>
                  <a:gd name="T29" fmla="*/ 55 h 181"/>
                  <a:gd name="T30" fmla="*/ 0 w 69"/>
                  <a:gd name="T31" fmla="*/ 41 h 181"/>
                  <a:gd name="T32" fmla="*/ 24 w 69"/>
                  <a:gd name="T33" fmla="*/ 41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1 h 181"/>
                  <a:gd name="T40" fmla="*/ 69 w 69"/>
                  <a:gd name="T41" fmla="*/ 4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1"/>
                    </a:moveTo>
                    <a:lnTo>
                      <a:pt x="69" y="41"/>
                    </a:lnTo>
                    <a:lnTo>
                      <a:pt x="69" y="55"/>
                    </a:lnTo>
                    <a:lnTo>
                      <a:pt x="41" y="55"/>
                    </a:lnTo>
                    <a:lnTo>
                      <a:pt x="41" y="149"/>
                    </a:lnTo>
                    <a:cubicBezTo>
                      <a:pt x="41" y="154"/>
                      <a:pt x="42" y="158"/>
                      <a:pt x="43" y="162"/>
                    </a:cubicBezTo>
                    <a:cubicBezTo>
                      <a:pt x="45" y="165"/>
                      <a:pt x="48" y="166"/>
                      <a:pt x="54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6" y="180"/>
                      <a:pt x="64" y="180"/>
                      <a:pt x="61" y="180"/>
                    </a:cubicBezTo>
                    <a:cubicBezTo>
                      <a:pt x="59" y="181"/>
                      <a:pt x="56" y="181"/>
                      <a:pt x="54" y="181"/>
                    </a:cubicBezTo>
                    <a:cubicBezTo>
                      <a:pt x="43" y="181"/>
                      <a:pt x="35" y="178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1"/>
                    </a:lnTo>
                    <a:lnTo>
                      <a:pt x="69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4138" y="2177"/>
                <a:ext cx="68" cy="87"/>
              </a:xfrm>
              <a:custGeom>
                <a:avLst/>
                <a:gdLst>
                  <a:gd name="T0" fmla="*/ 96 w 112"/>
                  <a:gd name="T1" fmla="*/ 138 h 142"/>
                  <a:gd name="T2" fmla="*/ 96 w 112"/>
                  <a:gd name="T3" fmla="*/ 138 h 142"/>
                  <a:gd name="T4" fmla="*/ 96 w 112"/>
                  <a:gd name="T5" fmla="*/ 113 h 142"/>
                  <a:gd name="T6" fmla="*/ 96 w 112"/>
                  <a:gd name="T7" fmla="*/ 113 h 142"/>
                  <a:gd name="T8" fmla="*/ 76 w 112"/>
                  <a:gd name="T9" fmla="*/ 135 h 142"/>
                  <a:gd name="T10" fmla="*/ 48 w 112"/>
                  <a:gd name="T11" fmla="*/ 142 h 142"/>
                  <a:gd name="T12" fmla="*/ 26 w 112"/>
                  <a:gd name="T13" fmla="*/ 138 h 142"/>
                  <a:gd name="T14" fmla="*/ 11 w 112"/>
                  <a:gd name="T15" fmla="*/ 128 h 142"/>
                  <a:gd name="T16" fmla="*/ 2 w 112"/>
                  <a:gd name="T17" fmla="*/ 112 h 142"/>
                  <a:gd name="T18" fmla="*/ 0 w 112"/>
                  <a:gd name="T19" fmla="*/ 90 h 142"/>
                  <a:gd name="T20" fmla="*/ 0 w 112"/>
                  <a:gd name="T21" fmla="*/ 0 h 142"/>
                  <a:gd name="T22" fmla="*/ 16 w 112"/>
                  <a:gd name="T23" fmla="*/ 0 h 142"/>
                  <a:gd name="T24" fmla="*/ 16 w 112"/>
                  <a:gd name="T25" fmla="*/ 90 h 142"/>
                  <a:gd name="T26" fmla="*/ 25 w 112"/>
                  <a:gd name="T27" fmla="*/ 119 h 142"/>
                  <a:gd name="T28" fmla="*/ 53 w 112"/>
                  <a:gd name="T29" fmla="*/ 128 h 142"/>
                  <a:gd name="T30" fmla="*/ 72 w 112"/>
                  <a:gd name="T31" fmla="*/ 123 h 142"/>
                  <a:gd name="T32" fmla="*/ 85 w 112"/>
                  <a:gd name="T33" fmla="*/ 111 h 142"/>
                  <a:gd name="T34" fmla="*/ 92 w 112"/>
                  <a:gd name="T35" fmla="*/ 93 h 142"/>
                  <a:gd name="T36" fmla="*/ 95 w 112"/>
                  <a:gd name="T37" fmla="*/ 73 h 142"/>
                  <a:gd name="T38" fmla="*/ 95 w 112"/>
                  <a:gd name="T39" fmla="*/ 0 h 142"/>
                  <a:gd name="T40" fmla="*/ 112 w 112"/>
                  <a:gd name="T41" fmla="*/ 0 h 142"/>
                  <a:gd name="T42" fmla="*/ 112 w 112"/>
                  <a:gd name="T43" fmla="*/ 138 h 142"/>
                  <a:gd name="T44" fmla="*/ 96 w 112"/>
                  <a:gd name="T45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142">
                    <a:moveTo>
                      <a:pt x="96" y="138"/>
                    </a:moveTo>
                    <a:lnTo>
                      <a:pt x="96" y="138"/>
                    </a:lnTo>
                    <a:lnTo>
                      <a:pt x="96" y="113"/>
                    </a:lnTo>
                    <a:lnTo>
                      <a:pt x="96" y="113"/>
                    </a:lnTo>
                    <a:cubicBezTo>
                      <a:pt x="91" y="123"/>
                      <a:pt x="85" y="130"/>
                      <a:pt x="76" y="135"/>
                    </a:cubicBezTo>
                    <a:cubicBezTo>
                      <a:pt x="68" y="140"/>
                      <a:pt x="58" y="142"/>
                      <a:pt x="48" y="142"/>
                    </a:cubicBezTo>
                    <a:cubicBezTo>
                      <a:pt x="39" y="142"/>
                      <a:pt x="32" y="141"/>
                      <a:pt x="26" y="138"/>
                    </a:cubicBezTo>
                    <a:cubicBezTo>
                      <a:pt x="20" y="136"/>
                      <a:pt x="15" y="133"/>
                      <a:pt x="11" y="128"/>
                    </a:cubicBezTo>
                    <a:cubicBezTo>
                      <a:pt x="7" y="124"/>
                      <a:pt x="4" y="118"/>
                      <a:pt x="2" y="112"/>
                    </a:cubicBezTo>
                    <a:cubicBezTo>
                      <a:pt x="0" y="105"/>
                      <a:pt x="0" y="98"/>
                      <a:pt x="0" y="90"/>
                    </a:cubicBezTo>
                    <a:lnTo>
                      <a:pt x="0" y="0"/>
                    </a:lnTo>
                    <a:lnTo>
                      <a:pt x="16" y="0"/>
                    </a:lnTo>
                    <a:lnTo>
                      <a:pt x="16" y="90"/>
                    </a:lnTo>
                    <a:cubicBezTo>
                      <a:pt x="17" y="103"/>
                      <a:pt x="20" y="112"/>
                      <a:pt x="25" y="119"/>
                    </a:cubicBezTo>
                    <a:cubicBezTo>
                      <a:pt x="31" y="125"/>
                      <a:pt x="40" y="128"/>
                      <a:pt x="53" y="128"/>
                    </a:cubicBezTo>
                    <a:cubicBezTo>
                      <a:pt x="61" y="128"/>
                      <a:pt x="67" y="127"/>
                      <a:pt x="72" y="123"/>
                    </a:cubicBezTo>
                    <a:cubicBezTo>
                      <a:pt x="77" y="120"/>
                      <a:pt x="82" y="116"/>
                      <a:pt x="85" y="111"/>
                    </a:cubicBezTo>
                    <a:cubicBezTo>
                      <a:pt x="88" y="106"/>
                      <a:pt x="91" y="100"/>
                      <a:pt x="92" y="93"/>
                    </a:cubicBezTo>
                    <a:cubicBezTo>
                      <a:pt x="94" y="87"/>
                      <a:pt x="95" y="80"/>
                      <a:pt x="95" y="73"/>
                    </a:cubicBezTo>
                    <a:lnTo>
                      <a:pt x="95" y="0"/>
                    </a:lnTo>
                    <a:lnTo>
                      <a:pt x="112" y="0"/>
                    </a:lnTo>
                    <a:lnTo>
                      <a:pt x="112" y="138"/>
                    </a:lnTo>
                    <a:lnTo>
                      <a:pt x="96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4222" y="2176"/>
                <a:ext cx="41" cy="85"/>
              </a:xfrm>
              <a:custGeom>
                <a:avLst/>
                <a:gdLst>
                  <a:gd name="T0" fmla="*/ 16 w 68"/>
                  <a:gd name="T1" fmla="*/ 2 h 140"/>
                  <a:gd name="T2" fmla="*/ 16 w 68"/>
                  <a:gd name="T3" fmla="*/ 2 h 140"/>
                  <a:gd name="T4" fmla="*/ 16 w 68"/>
                  <a:gd name="T5" fmla="*/ 35 h 140"/>
                  <a:gd name="T6" fmla="*/ 16 w 68"/>
                  <a:gd name="T7" fmla="*/ 35 h 140"/>
                  <a:gd name="T8" fmla="*/ 36 w 68"/>
                  <a:gd name="T9" fmla="*/ 9 h 140"/>
                  <a:gd name="T10" fmla="*/ 68 w 68"/>
                  <a:gd name="T11" fmla="*/ 0 h 140"/>
                  <a:gd name="T12" fmla="*/ 68 w 68"/>
                  <a:gd name="T13" fmla="*/ 17 h 140"/>
                  <a:gd name="T14" fmla="*/ 47 w 68"/>
                  <a:gd name="T15" fmla="*/ 20 h 140"/>
                  <a:gd name="T16" fmla="*/ 31 w 68"/>
                  <a:gd name="T17" fmla="*/ 31 h 140"/>
                  <a:gd name="T18" fmla="*/ 21 w 68"/>
                  <a:gd name="T19" fmla="*/ 47 h 140"/>
                  <a:gd name="T20" fmla="*/ 17 w 68"/>
                  <a:gd name="T21" fmla="*/ 67 h 140"/>
                  <a:gd name="T22" fmla="*/ 17 w 68"/>
                  <a:gd name="T23" fmla="*/ 140 h 140"/>
                  <a:gd name="T24" fmla="*/ 0 w 68"/>
                  <a:gd name="T25" fmla="*/ 140 h 140"/>
                  <a:gd name="T26" fmla="*/ 0 w 68"/>
                  <a:gd name="T27" fmla="*/ 2 h 140"/>
                  <a:gd name="T28" fmla="*/ 16 w 68"/>
                  <a:gd name="T2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0">
                    <a:moveTo>
                      <a:pt x="16" y="2"/>
                    </a:moveTo>
                    <a:lnTo>
                      <a:pt x="16" y="2"/>
                    </a:lnTo>
                    <a:lnTo>
                      <a:pt x="16" y="35"/>
                    </a:lnTo>
                    <a:lnTo>
                      <a:pt x="16" y="35"/>
                    </a:lnTo>
                    <a:cubicBezTo>
                      <a:pt x="20" y="23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0"/>
                    </a:cubicBezTo>
                    <a:lnTo>
                      <a:pt x="68" y="17"/>
                    </a:lnTo>
                    <a:cubicBezTo>
                      <a:pt x="61" y="17"/>
                      <a:pt x="54" y="18"/>
                      <a:pt x="47" y="20"/>
                    </a:cubicBezTo>
                    <a:cubicBezTo>
                      <a:pt x="41" y="23"/>
                      <a:pt x="36" y="26"/>
                      <a:pt x="31" y="31"/>
                    </a:cubicBezTo>
                    <a:cubicBezTo>
                      <a:pt x="27" y="35"/>
                      <a:pt x="23" y="40"/>
                      <a:pt x="21" y="47"/>
                    </a:cubicBezTo>
                    <a:cubicBezTo>
                      <a:pt x="18" y="53"/>
                      <a:pt x="17" y="59"/>
                      <a:pt x="17" y="67"/>
                    </a:cubicBezTo>
                    <a:lnTo>
                      <a:pt x="17" y="140"/>
                    </a:lnTo>
                    <a:lnTo>
                      <a:pt x="0" y="140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21"/>
              <p:cNvSpPr>
                <a:spLocks noEditPoints="1"/>
              </p:cNvSpPr>
              <p:nvPr/>
            </p:nvSpPr>
            <p:spPr bwMode="auto">
              <a:xfrm>
                <a:off x="4266" y="2175"/>
                <a:ext cx="76" cy="89"/>
              </a:xfrm>
              <a:custGeom>
                <a:avLst/>
                <a:gdLst>
                  <a:gd name="T0" fmla="*/ 95 w 127"/>
                  <a:gd name="T1" fmla="*/ 67 h 146"/>
                  <a:gd name="T2" fmla="*/ 95 w 127"/>
                  <a:gd name="T3" fmla="*/ 67 h 146"/>
                  <a:gd name="T4" fmla="*/ 89 w 127"/>
                  <a:gd name="T5" fmla="*/ 71 h 146"/>
                  <a:gd name="T6" fmla="*/ 81 w 127"/>
                  <a:gd name="T7" fmla="*/ 73 h 146"/>
                  <a:gd name="T8" fmla="*/ 59 w 127"/>
                  <a:gd name="T9" fmla="*/ 76 h 146"/>
                  <a:gd name="T10" fmla="*/ 38 w 127"/>
                  <a:gd name="T11" fmla="*/ 81 h 146"/>
                  <a:gd name="T12" fmla="*/ 22 w 127"/>
                  <a:gd name="T13" fmla="*/ 89 h 146"/>
                  <a:gd name="T14" fmla="*/ 16 w 127"/>
                  <a:gd name="T15" fmla="*/ 105 h 146"/>
                  <a:gd name="T16" fmla="*/ 19 w 127"/>
                  <a:gd name="T17" fmla="*/ 116 h 146"/>
                  <a:gd name="T18" fmla="*/ 26 w 127"/>
                  <a:gd name="T19" fmla="*/ 125 h 146"/>
                  <a:gd name="T20" fmla="*/ 36 w 127"/>
                  <a:gd name="T21" fmla="*/ 130 h 146"/>
                  <a:gd name="T22" fmla="*/ 47 w 127"/>
                  <a:gd name="T23" fmla="*/ 132 h 146"/>
                  <a:gd name="T24" fmla="*/ 66 w 127"/>
                  <a:gd name="T25" fmla="*/ 129 h 146"/>
                  <a:gd name="T26" fmla="*/ 81 w 127"/>
                  <a:gd name="T27" fmla="*/ 121 h 146"/>
                  <a:gd name="T28" fmla="*/ 91 w 127"/>
                  <a:gd name="T29" fmla="*/ 107 h 146"/>
                  <a:gd name="T30" fmla="*/ 95 w 127"/>
                  <a:gd name="T31" fmla="*/ 89 h 146"/>
                  <a:gd name="T32" fmla="*/ 95 w 127"/>
                  <a:gd name="T33" fmla="*/ 67 h 146"/>
                  <a:gd name="T34" fmla="*/ 95 w 127"/>
                  <a:gd name="T35" fmla="*/ 67 h 146"/>
                  <a:gd name="T36" fmla="*/ 95 w 127"/>
                  <a:gd name="T37" fmla="*/ 67 h 146"/>
                  <a:gd name="T38" fmla="*/ 11 w 127"/>
                  <a:gd name="T39" fmla="*/ 26 h 146"/>
                  <a:gd name="T40" fmla="*/ 11 w 127"/>
                  <a:gd name="T41" fmla="*/ 26 h 146"/>
                  <a:gd name="T42" fmla="*/ 22 w 127"/>
                  <a:gd name="T43" fmla="*/ 11 h 146"/>
                  <a:gd name="T44" fmla="*/ 39 w 127"/>
                  <a:gd name="T45" fmla="*/ 3 h 146"/>
                  <a:gd name="T46" fmla="*/ 61 w 127"/>
                  <a:gd name="T47" fmla="*/ 0 h 146"/>
                  <a:gd name="T48" fmla="*/ 80 w 127"/>
                  <a:gd name="T49" fmla="*/ 2 h 146"/>
                  <a:gd name="T50" fmla="*/ 96 w 127"/>
                  <a:gd name="T51" fmla="*/ 9 h 146"/>
                  <a:gd name="T52" fmla="*/ 108 w 127"/>
                  <a:gd name="T53" fmla="*/ 22 h 146"/>
                  <a:gd name="T54" fmla="*/ 112 w 127"/>
                  <a:gd name="T55" fmla="*/ 45 h 146"/>
                  <a:gd name="T56" fmla="*/ 112 w 127"/>
                  <a:gd name="T57" fmla="*/ 118 h 146"/>
                  <a:gd name="T58" fmla="*/ 122 w 127"/>
                  <a:gd name="T59" fmla="*/ 128 h 146"/>
                  <a:gd name="T60" fmla="*/ 127 w 127"/>
                  <a:gd name="T61" fmla="*/ 127 h 146"/>
                  <a:gd name="T62" fmla="*/ 127 w 127"/>
                  <a:gd name="T63" fmla="*/ 141 h 146"/>
                  <a:gd name="T64" fmla="*/ 122 w 127"/>
                  <a:gd name="T65" fmla="*/ 142 h 146"/>
                  <a:gd name="T66" fmla="*/ 117 w 127"/>
                  <a:gd name="T67" fmla="*/ 142 h 146"/>
                  <a:gd name="T68" fmla="*/ 106 w 127"/>
                  <a:gd name="T69" fmla="*/ 141 h 146"/>
                  <a:gd name="T70" fmla="*/ 100 w 127"/>
                  <a:gd name="T71" fmla="*/ 136 h 146"/>
                  <a:gd name="T72" fmla="*/ 97 w 127"/>
                  <a:gd name="T73" fmla="*/ 128 h 146"/>
                  <a:gd name="T74" fmla="*/ 97 w 127"/>
                  <a:gd name="T75" fmla="*/ 118 h 146"/>
                  <a:gd name="T76" fmla="*/ 96 w 127"/>
                  <a:gd name="T77" fmla="*/ 118 h 146"/>
                  <a:gd name="T78" fmla="*/ 87 w 127"/>
                  <a:gd name="T79" fmla="*/ 130 h 146"/>
                  <a:gd name="T80" fmla="*/ 77 w 127"/>
                  <a:gd name="T81" fmla="*/ 139 h 146"/>
                  <a:gd name="T82" fmla="*/ 63 w 127"/>
                  <a:gd name="T83" fmla="*/ 144 h 146"/>
                  <a:gd name="T84" fmla="*/ 46 w 127"/>
                  <a:gd name="T85" fmla="*/ 146 h 146"/>
                  <a:gd name="T86" fmla="*/ 28 w 127"/>
                  <a:gd name="T87" fmla="*/ 144 h 146"/>
                  <a:gd name="T88" fmla="*/ 13 w 127"/>
                  <a:gd name="T89" fmla="*/ 137 h 146"/>
                  <a:gd name="T90" fmla="*/ 3 w 127"/>
                  <a:gd name="T91" fmla="*/ 124 h 146"/>
                  <a:gd name="T92" fmla="*/ 0 w 127"/>
                  <a:gd name="T93" fmla="*/ 106 h 146"/>
                  <a:gd name="T94" fmla="*/ 6 w 127"/>
                  <a:gd name="T95" fmla="*/ 83 h 146"/>
                  <a:gd name="T96" fmla="*/ 23 w 127"/>
                  <a:gd name="T97" fmla="*/ 71 h 146"/>
                  <a:gd name="T98" fmla="*/ 47 w 127"/>
                  <a:gd name="T99" fmla="*/ 65 h 146"/>
                  <a:gd name="T100" fmla="*/ 74 w 127"/>
                  <a:gd name="T101" fmla="*/ 62 h 146"/>
                  <a:gd name="T102" fmla="*/ 83 w 127"/>
                  <a:gd name="T103" fmla="*/ 60 h 146"/>
                  <a:gd name="T104" fmla="*/ 90 w 127"/>
                  <a:gd name="T105" fmla="*/ 57 h 146"/>
                  <a:gd name="T106" fmla="*/ 94 w 127"/>
                  <a:gd name="T107" fmla="*/ 52 h 146"/>
                  <a:gd name="T108" fmla="*/ 95 w 127"/>
                  <a:gd name="T109" fmla="*/ 43 h 146"/>
                  <a:gd name="T110" fmla="*/ 93 w 127"/>
                  <a:gd name="T111" fmla="*/ 29 h 146"/>
                  <a:gd name="T112" fmla="*/ 85 w 127"/>
                  <a:gd name="T113" fmla="*/ 20 h 146"/>
                  <a:gd name="T114" fmla="*/ 73 w 127"/>
                  <a:gd name="T115" fmla="*/ 16 h 146"/>
                  <a:gd name="T116" fmla="*/ 59 w 127"/>
                  <a:gd name="T117" fmla="*/ 14 h 146"/>
                  <a:gd name="T118" fmla="*/ 33 w 127"/>
                  <a:gd name="T119" fmla="*/ 22 h 146"/>
                  <a:gd name="T120" fmla="*/ 22 w 127"/>
                  <a:gd name="T121" fmla="*/ 47 h 146"/>
                  <a:gd name="T122" fmla="*/ 5 w 127"/>
                  <a:gd name="T123" fmla="*/ 47 h 146"/>
                  <a:gd name="T124" fmla="*/ 11 w 127"/>
                  <a:gd name="T125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46">
                    <a:moveTo>
                      <a:pt x="95" y="67"/>
                    </a:moveTo>
                    <a:lnTo>
                      <a:pt x="95" y="67"/>
                    </a:lnTo>
                    <a:cubicBezTo>
                      <a:pt x="94" y="69"/>
                      <a:pt x="92" y="70"/>
                      <a:pt x="89" y="71"/>
                    </a:cubicBezTo>
                    <a:cubicBezTo>
                      <a:pt x="86" y="72"/>
                      <a:pt x="83" y="73"/>
                      <a:pt x="81" y="73"/>
                    </a:cubicBezTo>
                    <a:cubicBezTo>
                      <a:pt x="74" y="74"/>
                      <a:pt x="66" y="75"/>
                      <a:pt x="59" y="76"/>
                    </a:cubicBezTo>
                    <a:cubicBezTo>
                      <a:pt x="51" y="77"/>
                      <a:pt x="44" y="79"/>
                      <a:pt x="38" y="81"/>
                    </a:cubicBezTo>
                    <a:cubicBezTo>
                      <a:pt x="32" y="83"/>
                      <a:pt x="26" y="86"/>
                      <a:pt x="22" y="89"/>
                    </a:cubicBezTo>
                    <a:cubicBezTo>
                      <a:pt x="18" y="93"/>
                      <a:pt x="16" y="98"/>
                      <a:pt x="16" y="105"/>
                    </a:cubicBezTo>
                    <a:cubicBezTo>
                      <a:pt x="16" y="109"/>
                      <a:pt x="17" y="113"/>
                      <a:pt x="19" y="116"/>
                    </a:cubicBezTo>
                    <a:cubicBezTo>
                      <a:pt x="21" y="120"/>
                      <a:pt x="23" y="122"/>
                      <a:pt x="26" y="125"/>
                    </a:cubicBezTo>
                    <a:cubicBezTo>
                      <a:pt x="29" y="127"/>
                      <a:pt x="32" y="129"/>
                      <a:pt x="36" y="130"/>
                    </a:cubicBezTo>
                    <a:cubicBezTo>
                      <a:pt x="39" y="132"/>
                      <a:pt x="43" y="132"/>
                      <a:pt x="47" y="132"/>
                    </a:cubicBezTo>
                    <a:cubicBezTo>
                      <a:pt x="54" y="132"/>
                      <a:pt x="60" y="131"/>
                      <a:pt x="66" y="129"/>
                    </a:cubicBezTo>
                    <a:cubicBezTo>
                      <a:pt x="72" y="127"/>
                      <a:pt x="77" y="124"/>
                      <a:pt x="81" y="121"/>
                    </a:cubicBezTo>
                    <a:cubicBezTo>
                      <a:pt x="85" y="117"/>
                      <a:pt x="89" y="112"/>
                      <a:pt x="91" y="107"/>
                    </a:cubicBezTo>
                    <a:cubicBezTo>
                      <a:pt x="94" y="102"/>
                      <a:pt x="95" y="96"/>
                      <a:pt x="95" y="89"/>
                    </a:cubicBez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close/>
                    <a:moveTo>
                      <a:pt x="11" y="26"/>
                    </a:moveTo>
                    <a:lnTo>
                      <a:pt x="11" y="26"/>
                    </a:lnTo>
                    <a:cubicBezTo>
                      <a:pt x="13" y="20"/>
                      <a:pt x="17" y="15"/>
                      <a:pt x="22" y="11"/>
                    </a:cubicBezTo>
                    <a:cubicBezTo>
                      <a:pt x="27" y="8"/>
                      <a:pt x="33" y="5"/>
                      <a:pt x="39" y="3"/>
                    </a:cubicBezTo>
                    <a:cubicBezTo>
                      <a:pt x="46" y="1"/>
                      <a:pt x="53" y="0"/>
                      <a:pt x="61" y="0"/>
                    </a:cubicBezTo>
                    <a:cubicBezTo>
                      <a:pt x="67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6" y="9"/>
                    </a:cubicBezTo>
                    <a:cubicBezTo>
                      <a:pt x="101" y="12"/>
                      <a:pt x="105" y="16"/>
                      <a:pt x="108" y="22"/>
                    </a:cubicBezTo>
                    <a:cubicBezTo>
                      <a:pt x="111" y="28"/>
                      <a:pt x="112" y="35"/>
                      <a:pt x="112" y="45"/>
                    </a:cubicBezTo>
                    <a:lnTo>
                      <a:pt x="112" y="118"/>
                    </a:lnTo>
                    <a:cubicBezTo>
                      <a:pt x="112" y="125"/>
                      <a:pt x="116" y="128"/>
                      <a:pt x="122" y="128"/>
                    </a:cubicBezTo>
                    <a:cubicBezTo>
                      <a:pt x="124" y="128"/>
                      <a:pt x="126" y="128"/>
                      <a:pt x="127" y="127"/>
                    </a:cubicBezTo>
                    <a:lnTo>
                      <a:pt x="127" y="141"/>
                    </a:lnTo>
                    <a:cubicBezTo>
                      <a:pt x="126" y="142"/>
                      <a:pt x="124" y="142"/>
                      <a:pt x="122" y="142"/>
                    </a:cubicBezTo>
                    <a:cubicBezTo>
                      <a:pt x="121" y="142"/>
                      <a:pt x="119" y="142"/>
                      <a:pt x="117" y="142"/>
                    </a:cubicBezTo>
                    <a:cubicBezTo>
                      <a:pt x="112" y="142"/>
                      <a:pt x="109" y="142"/>
                      <a:pt x="106" y="141"/>
                    </a:cubicBezTo>
                    <a:cubicBezTo>
                      <a:pt x="104" y="139"/>
                      <a:pt x="102" y="138"/>
                      <a:pt x="100" y="136"/>
                    </a:cubicBezTo>
                    <a:cubicBezTo>
                      <a:pt x="99" y="134"/>
                      <a:pt x="98" y="131"/>
                      <a:pt x="97" y="128"/>
                    </a:cubicBezTo>
                    <a:cubicBezTo>
                      <a:pt x="97" y="125"/>
                      <a:pt x="97" y="122"/>
                      <a:pt x="97" y="118"/>
                    </a:cubicBezTo>
                    <a:lnTo>
                      <a:pt x="96" y="118"/>
                    </a:lnTo>
                    <a:cubicBezTo>
                      <a:pt x="93" y="123"/>
                      <a:pt x="90" y="127"/>
                      <a:pt x="87" y="130"/>
                    </a:cubicBezTo>
                    <a:cubicBezTo>
                      <a:pt x="84" y="134"/>
                      <a:pt x="80" y="137"/>
                      <a:pt x="77" y="139"/>
                    </a:cubicBezTo>
                    <a:cubicBezTo>
                      <a:pt x="73" y="141"/>
                      <a:pt x="68" y="143"/>
                      <a:pt x="63" y="144"/>
                    </a:cubicBezTo>
                    <a:cubicBezTo>
                      <a:pt x="58" y="145"/>
                      <a:pt x="53" y="146"/>
                      <a:pt x="46" y="146"/>
                    </a:cubicBezTo>
                    <a:cubicBezTo>
                      <a:pt x="39" y="146"/>
                      <a:pt x="33" y="145"/>
                      <a:pt x="28" y="144"/>
                    </a:cubicBezTo>
                    <a:cubicBezTo>
                      <a:pt x="22" y="142"/>
                      <a:pt x="17" y="140"/>
                      <a:pt x="13" y="137"/>
                    </a:cubicBezTo>
                    <a:cubicBezTo>
                      <a:pt x="9" y="133"/>
                      <a:pt x="6" y="129"/>
                      <a:pt x="3" y="124"/>
                    </a:cubicBezTo>
                    <a:cubicBezTo>
                      <a:pt x="1" y="119"/>
                      <a:pt x="0" y="113"/>
                      <a:pt x="0" y="106"/>
                    </a:cubicBezTo>
                    <a:cubicBezTo>
                      <a:pt x="0" y="96"/>
                      <a:pt x="2" y="89"/>
                      <a:pt x="6" y="83"/>
                    </a:cubicBezTo>
                    <a:cubicBezTo>
                      <a:pt x="10" y="78"/>
                      <a:pt x="16" y="74"/>
                      <a:pt x="23" y="71"/>
                    </a:cubicBezTo>
                    <a:cubicBezTo>
                      <a:pt x="30" y="68"/>
                      <a:pt x="38" y="66"/>
                      <a:pt x="47" y="65"/>
                    </a:cubicBezTo>
                    <a:cubicBezTo>
                      <a:pt x="56" y="64"/>
                      <a:pt x="65" y="63"/>
                      <a:pt x="74" y="62"/>
                    </a:cubicBezTo>
                    <a:cubicBezTo>
                      <a:pt x="77" y="61"/>
                      <a:pt x="80" y="61"/>
                      <a:pt x="83" y="60"/>
                    </a:cubicBezTo>
                    <a:cubicBezTo>
                      <a:pt x="86" y="60"/>
                      <a:pt x="88" y="59"/>
                      <a:pt x="90" y="57"/>
                    </a:cubicBezTo>
                    <a:cubicBezTo>
                      <a:pt x="92" y="56"/>
                      <a:pt x="93" y="54"/>
                      <a:pt x="94" y="52"/>
                    </a:cubicBezTo>
                    <a:cubicBezTo>
                      <a:pt x="95" y="50"/>
                      <a:pt x="95" y="47"/>
                      <a:pt x="95" y="43"/>
                    </a:cubicBezTo>
                    <a:cubicBezTo>
                      <a:pt x="95" y="37"/>
                      <a:pt x="94" y="32"/>
                      <a:pt x="93" y="29"/>
                    </a:cubicBezTo>
                    <a:cubicBezTo>
                      <a:pt x="91" y="25"/>
                      <a:pt x="88" y="22"/>
                      <a:pt x="85" y="20"/>
                    </a:cubicBezTo>
                    <a:cubicBezTo>
                      <a:pt x="81" y="18"/>
                      <a:pt x="78" y="16"/>
                      <a:pt x="73" y="16"/>
                    </a:cubicBezTo>
                    <a:cubicBezTo>
                      <a:pt x="69" y="15"/>
                      <a:pt x="64" y="14"/>
                      <a:pt x="59" y="14"/>
                    </a:cubicBezTo>
                    <a:cubicBezTo>
                      <a:pt x="49" y="14"/>
                      <a:pt x="40" y="17"/>
                      <a:pt x="33" y="22"/>
                    </a:cubicBezTo>
                    <a:cubicBezTo>
                      <a:pt x="26" y="27"/>
                      <a:pt x="23" y="35"/>
                      <a:pt x="22" y="47"/>
                    </a:cubicBezTo>
                    <a:lnTo>
                      <a:pt x="5" y="47"/>
                    </a:lnTo>
                    <a:cubicBezTo>
                      <a:pt x="6" y="39"/>
                      <a:pt x="8" y="32"/>
                      <a:pt x="11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>
                <a:off x="4351" y="2145"/>
                <a:ext cx="10" cy="116"/>
              </a:xfrm>
              <a:custGeom>
                <a:avLst/>
                <a:gdLst>
                  <a:gd name="T0" fmla="*/ 0 w 17"/>
                  <a:gd name="T1" fmla="*/ 0 h 191"/>
                  <a:gd name="T2" fmla="*/ 0 w 17"/>
                  <a:gd name="T3" fmla="*/ 0 h 191"/>
                  <a:gd name="T4" fmla="*/ 17 w 17"/>
                  <a:gd name="T5" fmla="*/ 0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23"/>
              <p:cNvSpPr>
                <a:spLocks/>
              </p:cNvSpPr>
              <p:nvPr/>
            </p:nvSpPr>
            <p:spPr bwMode="auto">
              <a:xfrm>
                <a:off x="3643" y="2302"/>
                <a:ext cx="90" cy="119"/>
              </a:xfrm>
              <a:custGeom>
                <a:avLst/>
                <a:gdLst>
                  <a:gd name="T0" fmla="*/ 18 w 148"/>
                  <a:gd name="T1" fmla="*/ 0 h 194"/>
                  <a:gd name="T2" fmla="*/ 18 w 148"/>
                  <a:gd name="T3" fmla="*/ 0 h 194"/>
                  <a:gd name="T4" fmla="*/ 18 w 148"/>
                  <a:gd name="T5" fmla="*/ 118 h 194"/>
                  <a:gd name="T6" fmla="*/ 22 w 148"/>
                  <a:gd name="T7" fmla="*/ 146 h 194"/>
                  <a:gd name="T8" fmla="*/ 33 w 148"/>
                  <a:gd name="T9" fmla="*/ 165 h 194"/>
                  <a:gd name="T10" fmla="*/ 50 w 148"/>
                  <a:gd name="T11" fmla="*/ 176 h 194"/>
                  <a:gd name="T12" fmla="*/ 74 w 148"/>
                  <a:gd name="T13" fmla="*/ 179 h 194"/>
                  <a:gd name="T14" fmla="*/ 98 w 148"/>
                  <a:gd name="T15" fmla="*/ 176 h 194"/>
                  <a:gd name="T16" fmla="*/ 115 w 148"/>
                  <a:gd name="T17" fmla="*/ 165 h 194"/>
                  <a:gd name="T18" fmla="*/ 126 w 148"/>
                  <a:gd name="T19" fmla="*/ 146 h 194"/>
                  <a:gd name="T20" fmla="*/ 130 w 148"/>
                  <a:gd name="T21" fmla="*/ 118 h 194"/>
                  <a:gd name="T22" fmla="*/ 130 w 148"/>
                  <a:gd name="T23" fmla="*/ 0 h 194"/>
                  <a:gd name="T24" fmla="*/ 148 w 148"/>
                  <a:gd name="T25" fmla="*/ 0 h 194"/>
                  <a:gd name="T26" fmla="*/ 148 w 148"/>
                  <a:gd name="T27" fmla="*/ 122 h 194"/>
                  <a:gd name="T28" fmla="*/ 144 w 148"/>
                  <a:gd name="T29" fmla="*/ 150 h 194"/>
                  <a:gd name="T30" fmla="*/ 131 w 148"/>
                  <a:gd name="T31" fmla="*/ 173 h 194"/>
                  <a:gd name="T32" fmla="*/ 108 w 148"/>
                  <a:gd name="T33" fmla="*/ 189 h 194"/>
                  <a:gd name="T34" fmla="*/ 74 w 148"/>
                  <a:gd name="T35" fmla="*/ 194 h 194"/>
                  <a:gd name="T36" fmla="*/ 40 w 148"/>
                  <a:gd name="T37" fmla="*/ 189 h 194"/>
                  <a:gd name="T38" fmla="*/ 17 w 148"/>
                  <a:gd name="T39" fmla="*/ 173 h 194"/>
                  <a:gd name="T40" fmla="*/ 4 w 148"/>
                  <a:gd name="T41" fmla="*/ 150 h 194"/>
                  <a:gd name="T42" fmla="*/ 0 w 148"/>
                  <a:gd name="T43" fmla="*/ 122 h 194"/>
                  <a:gd name="T44" fmla="*/ 0 w 148"/>
                  <a:gd name="T45" fmla="*/ 0 h 194"/>
                  <a:gd name="T46" fmla="*/ 18 w 148"/>
                  <a:gd name="T4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9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18"/>
                    </a:lnTo>
                    <a:cubicBezTo>
                      <a:pt x="18" y="129"/>
                      <a:pt x="19" y="138"/>
                      <a:pt x="22" y="146"/>
                    </a:cubicBezTo>
                    <a:cubicBezTo>
                      <a:pt x="24" y="154"/>
                      <a:pt x="28" y="160"/>
                      <a:pt x="33" y="165"/>
                    </a:cubicBezTo>
                    <a:cubicBezTo>
                      <a:pt x="37" y="170"/>
                      <a:pt x="43" y="174"/>
                      <a:pt x="50" y="176"/>
                    </a:cubicBezTo>
                    <a:cubicBezTo>
                      <a:pt x="57" y="178"/>
                      <a:pt x="65" y="179"/>
                      <a:pt x="74" y="179"/>
                    </a:cubicBezTo>
                    <a:cubicBezTo>
                      <a:pt x="83" y="179"/>
                      <a:pt x="91" y="178"/>
                      <a:pt x="98" y="176"/>
                    </a:cubicBezTo>
                    <a:cubicBezTo>
                      <a:pt x="105" y="174"/>
                      <a:pt x="111" y="170"/>
                      <a:pt x="115" y="165"/>
                    </a:cubicBezTo>
                    <a:cubicBezTo>
                      <a:pt x="120" y="160"/>
                      <a:pt x="124" y="154"/>
                      <a:pt x="126" y="146"/>
                    </a:cubicBezTo>
                    <a:cubicBezTo>
                      <a:pt x="129" y="138"/>
                      <a:pt x="130" y="129"/>
                      <a:pt x="130" y="118"/>
                    </a:cubicBezTo>
                    <a:lnTo>
                      <a:pt x="130" y="0"/>
                    </a:lnTo>
                    <a:lnTo>
                      <a:pt x="148" y="0"/>
                    </a:lnTo>
                    <a:lnTo>
                      <a:pt x="148" y="122"/>
                    </a:lnTo>
                    <a:cubicBezTo>
                      <a:pt x="148" y="132"/>
                      <a:pt x="147" y="141"/>
                      <a:pt x="144" y="150"/>
                    </a:cubicBezTo>
                    <a:cubicBezTo>
                      <a:pt x="141" y="159"/>
                      <a:pt x="137" y="166"/>
                      <a:pt x="131" y="173"/>
                    </a:cubicBezTo>
                    <a:cubicBezTo>
                      <a:pt x="125" y="180"/>
                      <a:pt x="117" y="185"/>
                      <a:pt x="108" y="189"/>
                    </a:cubicBezTo>
                    <a:cubicBezTo>
                      <a:pt x="99" y="192"/>
                      <a:pt x="87" y="194"/>
                      <a:pt x="74" y="194"/>
                    </a:cubicBezTo>
                    <a:cubicBezTo>
                      <a:pt x="61" y="194"/>
                      <a:pt x="49" y="192"/>
                      <a:pt x="40" y="189"/>
                    </a:cubicBezTo>
                    <a:cubicBezTo>
                      <a:pt x="31" y="185"/>
                      <a:pt x="23" y="180"/>
                      <a:pt x="17" y="173"/>
                    </a:cubicBezTo>
                    <a:cubicBezTo>
                      <a:pt x="11" y="166"/>
                      <a:pt x="7" y="159"/>
                      <a:pt x="4" y="150"/>
                    </a:cubicBezTo>
                    <a:cubicBezTo>
                      <a:pt x="1" y="141"/>
                      <a:pt x="0" y="132"/>
                      <a:pt x="0" y="122"/>
                    </a:cubicBez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24"/>
              <p:cNvSpPr>
                <a:spLocks/>
              </p:cNvSpPr>
              <p:nvPr/>
            </p:nvSpPr>
            <p:spPr bwMode="auto">
              <a:xfrm>
                <a:off x="3750" y="2332"/>
                <a:ext cx="67" cy="87"/>
              </a:xfrm>
              <a:custGeom>
                <a:avLst/>
                <a:gdLst>
                  <a:gd name="T0" fmla="*/ 17 w 112"/>
                  <a:gd name="T1" fmla="*/ 4 h 142"/>
                  <a:gd name="T2" fmla="*/ 17 w 112"/>
                  <a:gd name="T3" fmla="*/ 4 h 142"/>
                  <a:gd name="T4" fmla="*/ 17 w 112"/>
                  <a:gd name="T5" fmla="*/ 27 h 142"/>
                  <a:gd name="T6" fmla="*/ 17 w 112"/>
                  <a:gd name="T7" fmla="*/ 27 h 142"/>
                  <a:gd name="T8" fmla="*/ 35 w 112"/>
                  <a:gd name="T9" fmla="*/ 7 h 142"/>
                  <a:gd name="T10" fmla="*/ 62 w 112"/>
                  <a:gd name="T11" fmla="*/ 0 h 142"/>
                  <a:gd name="T12" fmla="*/ 86 w 112"/>
                  <a:gd name="T13" fmla="*/ 3 h 142"/>
                  <a:gd name="T14" fmla="*/ 101 w 112"/>
                  <a:gd name="T15" fmla="*/ 14 h 142"/>
                  <a:gd name="T16" fmla="*/ 110 w 112"/>
                  <a:gd name="T17" fmla="*/ 31 h 142"/>
                  <a:gd name="T18" fmla="*/ 112 w 112"/>
                  <a:gd name="T19" fmla="*/ 53 h 142"/>
                  <a:gd name="T20" fmla="*/ 112 w 112"/>
                  <a:gd name="T21" fmla="*/ 142 h 142"/>
                  <a:gd name="T22" fmla="*/ 95 w 112"/>
                  <a:gd name="T23" fmla="*/ 142 h 142"/>
                  <a:gd name="T24" fmla="*/ 95 w 112"/>
                  <a:gd name="T25" fmla="*/ 56 h 142"/>
                  <a:gd name="T26" fmla="*/ 94 w 112"/>
                  <a:gd name="T27" fmla="*/ 39 h 142"/>
                  <a:gd name="T28" fmla="*/ 88 w 112"/>
                  <a:gd name="T29" fmla="*/ 26 h 142"/>
                  <a:gd name="T30" fmla="*/ 77 w 112"/>
                  <a:gd name="T31" fmla="*/ 17 h 142"/>
                  <a:gd name="T32" fmla="*/ 60 w 112"/>
                  <a:gd name="T33" fmla="*/ 14 h 142"/>
                  <a:gd name="T34" fmla="*/ 42 w 112"/>
                  <a:gd name="T35" fmla="*/ 17 h 142"/>
                  <a:gd name="T36" fmla="*/ 29 w 112"/>
                  <a:gd name="T37" fmla="*/ 27 h 142"/>
                  <a:gd name="T38" fmla="*/ 20 w 112"/>
                  <a:gd name="T39" fmla="*/ 42 h 142"/>
                  <a:gd name="T40" fmla="*/ 17 w 112"/>
                  <a:gd name="T41" fmla="*/ 61 h 142"/>
                  <a:gd name="T42" fmla="*/ 17 w 112"/>
                  <a:gd name="T43" fmla="*/ 142 h 142"/>
                  <a:gd name="T44" fmla="*/ 0 w 112"/>
                  <a:gd name="T45" fmla="*/ 142 h 142"/>
                  <a:gd name="T46" fmla="*/ 0 w 112"/>
                  <a:gd name="T47" fmla="*/ 4 h 142"/>
                  <a:gd name="T48" fmla="*/ 17 w 112"/>
                  <a:gd name="T49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42">
                    <a:moveTo>
                      <a:pt x="17" y="4"/>
                    </a:moveTo>
                    <a:lnTo>
                      <a:pt x="17" y="4"/>
                    </a:lnTo>
                    <a:lnTo>
                      <a:pt x="17" y="27"/>
                    </a:lnTo>
                    <a:lnTo>
                      <a:pt x="17" y="27"/>
                    </a:lnTo>
                    <a:cubicBezTo>
                      <a:pt x="21" y="19"/>
                      <a:pt x="26" y="12"/>
                      <a:pt x="35" y="7"/>
                    </a:cubicBezTo>
                    <a:cubicBezTo>
                      <a:pt x="43" y="2"/>
                      <a:pt x="52" y="0"/>
                      <a:pt x="62" y="0"/>
                    </a:cubicBezTo>
                    <a:cubicBezTo>
                      <a:pt x="71" y="0"/>
                      <a:pt x="79" y="1"/>
                      <a:pt x="86" y="3"/>
                    </a:cubicBezTo>
                    <a:cubicBezTo>
                      <a:pt x="92" y="6"/>
                      <a:pt x="98" y="9"/>
                      <a:pt x="101" y="14"/>
                    </a:cubicBezTo>
                    <a:cubicBezTo>
                      <a:pt x="105" y="18"/>
                      <a:pt x="108" y="24"/>
                      <a:pt x="110" y="31"/>
                    </a:cubicBezTo>
                    <a:cubicBezTo>
                      <a:pt x="111" y="37"/>
                      <a:pt x="112" y="45"/>
                      <a:pt x="112" y="53"/>
                    </a:cubicBezTo>
                    <a:lnTo>
                      <a:pt x="112" y="142"/>
                    </a:lnTo>
                    <a:lnTo>
                      <a:pt x="95" y="142"/>
                    </a:lnTo>
                    <a:lnTo>
                      <a:pt x="95" y="56"/>
                    </a:lnTo>
                    <a:cubicBezTo>
                      <a:pt x="95" y="50"/>
                      <a:pt x="95" y="44"/>
                      <a:pt x="94" y="39"/>
                    </a:cubicBezTo>
                    <a:cubicBezTo>
                      <a:pt x="93" y="34"/>
                      <a:pt x="91" y="30"/>
                      <a:pt x="88" y="26"/>
                    </a:cubicBezTo>
                    <a:cubicBezTo>
                      <a:pt x="85" y="22"/>
                      <a:pt x="82" y="19"/>
                      <a:pt x="77" y="17"/>
                    </a:cubicBezTo>
                    <a:cubicBezTo>
                      <a:pt x="73" y="15"/>
                      <a:pt x="67" y="14"/>
                      <a:pt x="60" y="14"/>
                    </a:cubicBezTo>
                    <a:cubicBezTo>
                      <a:pt x="53" y="14"/>
                      <a:pt x="47" y="15"/>
                      <a:pt x="42" y="17"/>
                    </a:cubicBezTo>
                    <a:cubicBezTo>
                      <a:pt x="37" y="20"/>
                      <a:pt x="32" y="23"/>
                      <a:pt x="29" y="27"/>
                    </a:cubicBezTo>
                    <a:cubicBezTo>
                      <a:pt x="25" y="31"/>
                      <a:pt x="22" y="37"/>
                      <a:pt x="20" y="42"/>
                    </a:cubicBezTo>
                    <a:cubicBezTo>
                      <a:pt x="18" y="48"/>
                      <a:pt x="17" y="54"/>
                      <a:pt x="17" y="61"/>
                    </a:cubicBezTo>
                    <a:lnTo>
                      <a:pt x="17" y="142"/>
                    </a:lnTo>
                    <a:lnTo>
                      <a:pt x="0" y="142"/>
                    </a:lnTo>
                    <a:lnTo>
                      <a:pt x="0" y="4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25"/>
              <p:cNvSpPr>
                <a:spLocks noEditPoints="1"/>
              </p:cNvSpPr>
              <p:nvPr/>
            </p:nvSpPr>
            <p:spPr bwMode="auto">
              <a:xfrm>
                <a:off x="3834" y="2302"/>
                <a:ext cx="10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3851" y="2335"/>
                <a:ext cx="74" cy="84"/>
              </a:xfrm>
              <a:custGeom>
                <a:avLst/>
                <a:gdLst>
                  <a:gd name="T0" fmla="*/ 19 w 123"/>
                  <a:gd name="T1" fmla="*/ 0 h 138"/>
                  <a:gd name="T2" fmla="*/ 19 w 123"/>
                  <a:gd name="T3" fmla="*/ 0 h 138"/>
                  <a:gd name="T4" fmla="*/ 62 w 123"/>
                  <a:gd name="T5" fmla="*/ 121 h 138"/>
                  <a:gd name="T6" fmla="*/ 63 w 123"/>
                  <a:gd name="T7" fmla="*/ 121 h 138"/>
                  <a:gd name="T8" fmla="*/ 106 w 123"/>
                  <a:gd name="T9" fmla="*/ 0 h 138"/>
                  <a:gd name="T10" fmla="*/ 123 w 123"/>
                  <a:gd name="T11" fmla="*/ 0 h 138"/>
                  <a:gd name="T12" fmla="*/ 71 w 123"/>
                  <a:gd name="T13" fmla="*/ 138 h 138"/>
                  <a:gd name="T14" fmla="*/ 54 w 123"/>
                  <a:gd name="T15" fmla="*/ 138 h 138"/>
                  <a:gd name="T16" fmla="*/ 0 w 123"/>
                  <a:gd name="T17" fmla="*/ 0 h 138"/>
                  <a:gd name="T18" fmla="*/ 19 w 123"/>
                  <a:gd name="T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38">
                    <a:moveTo>
                      <a:pt x="19" y="0"/>
                    </a:moveTo>
                    <a:lnTo>
                      <a:pt x="19" y="0"/>
                    </a:lnTo>
                    <a:lnTo>
                      <a:pt x="62" y="121"/>
                    </a:lnTo>
                    <a:lnTo>
                      <a:pt x="63" y="121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71" y="138"/>
                    </a:lnTo>
                    <a:lnTo>
                      <a:pt x="54" y="13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27"/>
              <p:cNvSpPr>
                <a:spLocks noEditPoints="1"/>
              </p:cNvSpPr>
              <p:nvPr/>
            </p:nvSpPr>
            <p:spPr bwMode="auto">
              <a:xfrm>
                <a:off x="3928" y="2332"/>
                <a:ext cx="75" cy="89"/>
              </a:xfrm>
              <a:custGeom>
                <a:avLst/>
                <a:gdLst>
                  <a:gd name="T0" fmla="*/ 103 w 124"/>
                  <a:gd name="T1" fmla="*/ 45 h 145"/>
                  <a:gd name="T2" fmla="*/ 103 w 124"/>
                  <a:gd name="T3" fmla="*/ 45 h 145"/>
                  <a:gd name="T4" fmla="*/ 95 w 124"/>
                  <a:gd name="T5" fmla="*/ 29 h 145"/>
                  <a:gd name="T6" fmla="*/ 81 w 124"/>
                  <a:gd name="T7" fmla="*/ 18 h 145"/>
                  <a:gd name="T8" fmla="*/ 63 w 124"/>
                  <a:gd name="T9" fmla="*/ 14 h 145"/>
                  <a:gd name="T10" fmla="*/ 44 w 124"/>
                  <a:gd name="T11" fmla="*/ 18 h 145"/>
                  <a:gd name="T12" fmla="*/ 31 w 124"/>
                  <a:gd name="T13" fmla="*/ 29 h 145"/>
                  <a:gd name="T14" fmla="*/ 22 w 124"/>
                  <a:gd name="T15" fmla="*/ 45 h 145"/>
                  <a:gd name="T16" fmla="*/ 17 w 124"/>
                  <a:gd name="T17" fmla="*/ 63 h 145"/>
                  <a:gd name="T18" fmla="*/ 107 w 124"/>
                  <a:gd name="T19" fmla="*/ 63 h 145"/>
                  <a:gd name="T20" fmla="*/ 103 w 124"/>
                  <a:gd name="T21" fmla="*/ 45 h 145"/>
                  <a:gd name="T22" fmla="*/ 103 w 124"/>
                  <a:gd name="T23" fmla="*/ 45 h 145"/>
                  <a:gd name="T24" fmla="*/ 20 w 124"/>
                  <a:gd name="T25" fmla="*/ 96 h 145"/>
                  <a:gd name="T26" fmla="*/ 20 w 124"/>
                  <a:gd name="T27" fmla="*/ 96 h 145"/>
                  <a:gd name="T28" fmla="*/ 28 w 124"/>
                  <a:gd name="T29" fmla="*/ 114 h 145"/>
                  <a:gd name="T30" fmla="*/ 42 w 124"/>
                  <a:gd name="T31" fmla="*/ 126 h 145"/>
                  <a:gd name="T32" fmla="*/ 63 w 124"/>
                  <a:gd name="T33" fmla="*/ 132 h 145"/>
                  <a:gd name="T34" fmla="*/ 92 w 124"/>
                  <a:gd name="T35" fmla="*/ 122 h 145"/>
                  <a:gd name="T36" fmla="*/ 106 w 124"/>
                  <a:gd name="T37" fmla="*/ 96 h 145"/>
                  <a:gd name="T38" fmla="*/ 123 w 124"/>
                  <a:gd name="T39" fmla="*/ 96 h 145"/>
                  <a:gd name="T40" fmla="*/ 103 w 124"/>
                  <a:gd name="T41" fmla="*/ 133 h 145"/>
                  <a:gd name="T42" fmla="*/ 63 w 124"/>
                  <a:gd name="T43" fmla="*/ 145 h 145"/>
                  <a:gd name="T44" fmla="*/ 34 w 124"/>
                  <a:gd name="T45" fmla="*/ 140 h 145"/>
                  <a:gd name="T46" fmla="*/ 15 w 124"/>
                  <a:gd name="T47" fmla="*/ 124 h 145"/>
                  <a:gd name="T48" fmla="*/ 4 w 124"/>
                  <a:gd name="T49" fmla="*/ 101 h 145"/>
                  <a:gd name="T50" fmla="*/ 0 w 124"/>
                  <a:gd name="T51" fmla="*/ 73 h 145"/>
                  <a:gd name="T52" fmla="*/ 4 w 124"/>
                  <a:gd name="T53" fmla="*/ 46 h 145"/>
                  <a:gd name="T54" fmla="*/ 15 w 124"/>
                  <a:gd name="T55" fmla="*/ 22 h 145"/>
                  <a:gd name="T56" fmla="*/ 34 w 124"/>
                  <a:gd name="T57" fmla="*/ 6 h 145"/>
                  <a:gd name="T58" fmla="*/ 63 w 124"/>
                  <a:gd name="T59" fmla="*/ 0 h 145"/>
                  <a:gd name="T60" fmla="*/ 91 w 124"/>
                  <a:gd name="T61" fmla="*/ 6 h 145"/>
                  <a:gd name="T62" fmla="*/ 110 w 124"/>
                  <a:gd name="T63" fmla="*/ 24 h 145"/>
                  <a:gd name="T64" fmla="*/ 121 w 124"/>
                  <a:gd name="T65" fmla="*/ 49 h 145"/>
                  <a:gd name="T66" fmla="*/ 123 w 124"/>
                  <a:gd name="T67" fmla="*/ 77 h 145"/>
                  <a:gd name="T68" fmla="*/ 17 w 124"/>
                  <a:gd name="T69" fmla="*/ 77 h 145"/>
                  <a:gd name="T70" fmla="*/ 20 w 124"/>
                  <a:gd name="T71" fmla="*/ 9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45">
                    <a:moveTo>
                      <a:pt x="103" y="45"/>
                    </a:moveTo>
                    <a:lnTo>
                      <a:pt x="103" y="45"/>
                    </a:lnTo>
                    <a:cubicBezTo>
                      <a:pt x="101" y="39"/>
                      <a:pt x="98" y="33"/>
                      <a:pt x="95" y="29"/>
                    </a:cubicBezTo>
                    <a:cubicBezTo>
                      <a:pt x="91" y="24"/>
                      <a:pt x="86" y="21"/>
                      <a:pt x="81" y="18"/>
                    </a:cubicBezTo>
                    <a:cubicBezTo>
                      <a:pt x="76" y="15"/>
                      <a:pt x="69" y="14"/>
                      <a:pt x="63" y="14"/>
                    </a:cubicBezTo>
                    <a:cubicBezTo>
                      <a:pt x="56" y="14"/>
                      <a:pt x="50" y="15"/>
                      <a:pt x="44" y="18"/>
                    </a:cubicBezTo>
                    <a:cubicBezTo>
                      <a:pt x="39" y="21"/>
                      <a:pt x="34" y="24"/>
                      <a:pt x="31" y="29"/>
                    </a:cubicBezTo>
                    <a:cubicBezTo>
                      <a:pt x="27" y="33"/>
                      <a:pt x="24" y="39"/>
                      <a:pt x="22" y="45"/>
                    </a:cubicBezTo>
                    <a:cubicBezTo>
                      <a:pt x="19" y="51"/>
                      <a:pt x="18" y="57"/>
                      <a:pt x="17" y="63"/>
                    </a:cubicBezTo>
                    <a:lnTo>
                      <a:pt x="107" y="63"/>
                    </a:lnTo>
                    <a:cubicBezTo>
                      <a:pt x="106" y="57"/>
                      <a:pt x="105" y="50"/>
                      <a:pt x="103" y="45"/>
                    </a:cubicBezTo>
                    <a:lnTo>
                      <a:pt x="103" y="45"/>
                    </a:lnTo>
                    <a:close/>
                    <a:moveTo>
                      <a:pt x="20" y="96"/>
                    </a:moveTo>
                    <a:lnTo>
                      <a:pt x="20" y="96"/>
                    </a:lnTo>
                    <a:cubicBezTo>
                      <a:pt x="21" y="103"/>
                      <a:pt x="24" y="108"/>
                      <a:pt x="28" y="114"/>
                    </a:cubicBezTo>
                    <a:cubicBezTo>
                      <a:pt x="32" y="119"/>
                      <a:pt x="36" y="123"/>
                      <a:pt x="42" y="126"/>
                    </a:cubicBezTo>
                    <a:cubicBezTo>
                      <a:pt x="48" y="130"/>
                      <a:pt x="55" y="132"/>
                      <a:pt x="63" y="132"/>
                    </a:cubicBezTo>
                    <a:cubicBezTo>
                      <a:pt x="75" y="132"/>
                      <a:pt x="85" y="128"/>
                      <a:pt x="92" y="122"/>
                    </a:cubicBezTo>
                    <a:cubicBezTo>
                      <a:pt x="99" y="115"/>
                      <a:pt x="103" y="107"/>
                      <a:pt x="106" y="96"/>
                    </a:cubicBezTo>
                    <a:lnTo>
                      <a:pt x="123" y="96"/>
                    </a:lnTo>
                    <a:cubicBezTo>
                      <a:pt x="119" y="112"/>
                      <a:pt x="113" y="124"/>
                      <a:pt x="103" y="133"/>
                    </a:cubicBezTo>
                    <a:cubicBezTo>
                      <a:pt x="94" y="141"/>
                      <a:pt x="80" y="145"/>
                      <a:pt x="63" y="145"/>
                    </a:cubicBezTo>
                    <a:cubicBezTo>
                      <a:pt x="52" y="145"/>
                      <a:pt x="42" y="143"/>
                      <a:pt x="34" y="140"/>
                    </a:cubicBezTo>
                    <a:cubicBezTo>
                      <a:pt x="27" y="136"/>
                      <a:pt x="20" y="131"/>
                      <a:pt x="15" y="124"/>
                    </a:cubicBezTo>
                    <a:cubicBezTo>
                      <a:pt x="10" y="117"/>
                      <a:pt x="6" y="109"/>
                      <a:pt x="4" y="101"/>
                    </a:cubicBezTo>
                    <a:cubicBezTo>
                      <a:pt x="2" y="92"/>
                      <a:pt x="0" y="82"/>
                      <a:pt x="0" y="73"/>
                    </a:cubicBezTo>
                    <a:cubicBezTo>
                      <a:pt x="0" y="64"/>
                      <a:pt x="2" y="55"/>
                      <a:pt x="4" y="46"/>
                    </a:cubicBezTo>
                    <a:cubicBezTo>
                      <a:pt x="6" y="37"/>
                      <a:pt x="10" y="29"/>
                      <a:pt x="15" y="22"/>
                    </a:cubicBezTo>
                    <a:cubicBezTo>
                      <a:pt x="20" y="16"/>
                      <a:pt x="27" y="10"/>
                      <a:pt x="34" y="6"/>
                    </a:cubicBezTo>
                    <a:cubicBezTo>
                      <a:pt x="42" y="2"/>
                      <a:pt x="52" y="0"/>
                      <a:pt x="63" y="0"/>
                    </a:cubicBezTo>
                    <a:cubicBezTo>
                      <a:pt x="74" y="0"/>
                      <a:pt x="83" y="2"/>
                      <a:pt x="91" y="6"/>
                    </a:cubicBezTo>
                    <a:cubicBezTo>
                      <a:pt x="99" y="11"/>
                      <a:pt x="105" y="17"/>
                      <a:pt x="110" y="24"/>
                    </a:cubicBezTo>
                    <a:cubicBezTo>
                      <a:pt x="115" y="31"/>
                      <a:pt x="119" y="39"/>
                      <a:pt x="121" y="49"/>
                    </a:cubicBezTo>
                    <a:cubicBezTo>
                      <a:pt x="123" y="58"/>
                      <a:pt x="124" y="68"/>
                      <a:pt x="123" y="77"/>
                    </a:cubicBezTo>
                    <a:lnTo>
                      <a:pt x="17" y="77"/>
                    </a:lnTo>
                    <a:cubicBezTo>
                      <a:pt x="17" y="83"/>
                      <a:pt x="18" y="90"/>
                      <a:pt x="20" y="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4013" y="2333"/>
                <a:ext cx="41" cy="86"/>
              </a:xfrm>
              <a:custGeom>
                <a:avLst/>
                <a:gdLst>
                  <a:gd name="T0" fmla="*/ 15 w 68"/>
                  <a:gd name="T1" fmla="*/ 3 h 141"/>
                  <a:gd name="T2" fmla="*/ 15 w 68"/>
                  <a:gd name="T3" fmla="*/ 3 h 141"/>
                  <a:gd name="T4" fmla="*/ 15 w 68"/>
                  <a:gd name="T5" fmla="*/ 35 h 141"/>
                  <a:gd name="T6" fmla="*/ 16 w 68"/>
                  <a:gd name="T7" fmla="*/ 35 h 141"/>
                  <a:gd name="T8" fmla="*/ 36 w 68"/>
                  <a:gd name="T9" fmla="*/ 9 h 141"/>
                  <a:gd name="T10" fmla="*/ 68 w 68"/>
                  <a:gd name="T11" fmla="*/ 1 h 141"/>
                  <a:gd name="T12" fmla="*/ 68 w 68"/>
                  <a:gd name="T13" fmla="*/ 18 h 141"/>
                  <a:gd name="T14" fmla="*/ 47 w 68"/>
                  <a:gd name="T15" fmla="*/ 21 h 141"/>
                  <a:gd name="T16" fmla="*/ 31 w 68"/>
                  <a:gd name="T17" fmla="*/ 31 h 141"/>
                  <a:gd name="T18" fmla="*/ 20 w 68"/>
                  <a:gd name="T19" fmla="*/ 47 h 141"/>
                  <a:gd name="T20" fmla="*/ 17 w 68"/>
                  <a:gd name="T21" fmla="*/ 67 h 141"/>
                  <a:gd name="T22" fmla="*/ 17 w 68"/>
                  <a:gd name="T23" fmla="*/ 141 h 141"/>
                  <a:gd name="T24" fmla="*/ 0 w 68"/>
                  <a:gd name="T25" fmla="*/ 141 h 141"/>
                  <a:gd name="T26" fmla="*/ 0 w 68"/>
                  <a:gd name="T27" fmla="*/ 3 h 141"/>
                  <a:gd name="T28" fmla="*/ 15 w 68"/>
                  <a:gd name="T29" fmla="*/ 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141">
                    <a:moveTo>
                      <a:pt x="15" y="3"/>
                    </a:moveTo>
                    <a:lnTo>
                      <a:pt x="15" y="3"/>
                    </a:lnTo>
                    <a:lnTo>
                      <a:pt x="15" y="35"/>
                    </a:lnTo>
                    <a:lnTo>
                      <a:pt x="16" y="35"/>
                    </a:lnTo>
                    <a:cubicBezTo>
                      <a:pt x="20" y="24"/>
                      <a:pt x="27" y="15"/>
                      <a:pt x="36" y="9"/>
                    </a:cubicBezTo>
                    <a:cubicBezTo>
                      <a:pt x="45" y="3"/>
                      <a:pt x="56" y="0"/>
                      <a:pt x="68" y="1"/>
                    </a:cubicBezTo>
                    <a:lnTo>
                      <a:pt x="68" y="18"/>
                    </a:lnTo>
                    <a:cubicBezTo>
                      <a:pt x="60" y="17"/>
                      <a:pt x="53" y="18"/>
                      <a:pt x="47" y="21"/>
                    </a:cubicBezTo>
                    <a:cubicBezTo>
                      <a:pt x="41" y="23"/>
                      <a:pt x="36" y="27"/>
                      <a:pt x="31" y="31"/>
                    </a:cubicBezTo>
                    <a:cubicBezTo>
                      <a:pt x="26" y="35"/>
                      <a:pt x="23" y="41"/>
                      <a:pt x="20" y="47"/>
                    </a:cubicBezTo>
                    <a:cubicBezTo>
                      <a:pt x="18" y="53"/>
                      <a:pt x="17" y="60"/>
                      <a:pt x="17" y="67"/>
                    </a:cubicBezTo>
                    <a:lnTo>
                      <a:pt x="17" y="141"/>
                    </a:lnTo>
                    <a:lnTo>
                      <a:pt x="0" y="141"/>
                    </a:lnTo>
                    <a:lnTo>
                      <a:pt x="0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4056" y="2332"/>
                <a:ext cx="68" cy="89"/>
              </a:xfrm>
              <a:custGeom>
                <a:avLst/>
                <a:gdLst>
                  <a:gd name="T0" fmla="*/ 87 w 112"/>
                  <a:gd name="T1" fmla="*/ 31 h 145"/>
                  <a:gd name="T2" fmla="*/ 87 w 112"/>
                  <a:gd name="T3" fmla="*/ 31 h 145"/>
                  <a:gd name="T4" fmla="*/ 79 w 112"/>
                  <a:gd name="T5" fmla="*/ 21 h 145"/>
                  <a:gd name="T6" fmla="*/ 68 w 112"/>
                  <a:gd name="T7" fmla="*/ 16 h 145"/>
                  <a:gd name="T8" fmla="*/ 54 w 112"/>
                  <a:gd name="T9" fmla="*/ 14 h 145"/>
                  <a:gd name="T10" fmla="*/ 43 w 112"/>
                  <a:gd name="T11" fmla="*/ 15 h 145"/>
                  <a:gd name="T12" fmla="*/ 32 w 112"/>
                  <a:gd name="T13" fmla="*/ 19 h 145"/>
                  <a:gd name="T14" fmla="*/ 25 w 112"/>
                  <a:gd name="T15" fmla="*/ 26 h 145"/>
                  <a:gd name="T16" fmla="*/ 22 w 112"/>
                  <a:gd name="T17" fmla="*/ 38 h 145"/>
                  <a:gd name="T18" fmla="*/ 24 w 112"/>
                  <a:gd name="T19" fmla="*/ 47 h 145"/>
                  <a:gd name="T20" fmla="*/ 32 w 112"/>
                  <a:gd name="T21" fmla="*/ 54 h 145"/>
                  <a:gd name="T22" fmla="*/ 41 w 112"/>
                  <a:gd name="T23" fmla="*/ 58 h 145"/>
                  <a:gd name="T24" fmla="*/ 50 w 112"/>
                  <a:gd name="T25" fmla="*/ 61 h 145"/>
                  <a:gd name="T26" fmla="*/ 73 w 112"/>
                  <a:gd name="T27" fmla="*/ 66 h 145"/>
                  <a:gd name="T28" fmla="*/ 87 w 112"/>
                  <a:gd name="T29" fmla="*/ 70 h 145"/>
                  <a:gd name="T30" fmla="*/ 100 w 112"/>
                  <a:gd name="T31" fmla="*/ 77 h 145"/>
                  <a:gd name="T32" fmla="*/ 109 w 112"/>
                  <a:gd name="T33" fmla="*/ 88 h 145"/>
                  <a:gd name="T34" fmla="*/ 112 w 112"/>
                  <a:gd name="T35" fmla="*/ 104 h 145"/>
                  <a:gd name="T36" fmla="*/ 107 w 112"/>
                  <a:gd name="T37" fmla="*/ 123 h 145"/>
                  <a:gd name="T38" fmla="*/ 94 w 112"/>
                  <a:gd name="T39" fmla="*/ 136 h 145"/>
                  <a:gd name="T40" fmla="*/ 76 w 112"/>
                  <a:gd name="T41" fmla="*/ 143 h 145"/>
                  <a:gd name="T42" fmla="*/ 57 w 112"/>
                  <a:gd name="T43" fmla="*/ 145 h 145"/>
                  <a:gd name="T44" fmla="*/ 17 w 112"/>
                  <a:gd name="T45" fmla="*/ 134 h 145"/>
                  <a:gd name="T46" fmla="*/ 0 w 112"/>
                  <a:gd name="T47" fmla="*/ 97 h 145"/>
                  <a:gd name="T48" fmla="*/ 17 w 112"/>
                  <a:gd name="T49" fmla="*/ 97 h 145"/>
                  <a:gd name="T50" fmla="*/ 29 w 112"/>
                  <a:gd name="T51" fmla="*/ 123 h 145"/>
                  <a:gd name="T52" fmla="*/ 57 w 112"/>
                  <a:gd name="T53" fmla="*/ 132 h 145"/>
                  <a:gd name="T54" fmla="*/ 70 w 112"/>
                  <a:gd name="T55" fmla="*/ 130 h 145"/>
                  <a:gd name="T56" fmla="*/ 82 w 112"/>
                  <a:gd name="T57" fmla="*/ 126 h 145"/>
                  <a:gd name="T58" fmla="*/ 92 w 112"/>
                  <a:gd name="T59" fmla="*/ 117 h 145"/>
                  <a:gd name="T60" fmla="*/ 95 w 112"/>
                  <a:gd name="T61" fmla="*/ 105 h 145"/>
                  <a:gd name="T62" fmla="*/ 93 w 112"/>
                  <a:gd name="T63" fmla="*/ 95 h 145"/>
                  <a:gd name="T64" fmla="*/ 86 w 112"/>
                  <a:gd name="T65" fmla="*/ 88 h 145"/>
                  <a:gd name="T66" fmla="*/ 76 w 112"/>
                  <a:gd name="T67" fmla="*/ 83 h 145"/>
                  <a:gd name="T68" fmla="*/ 65 w 112"/>
                  <a:gd name="T69" fmla="*/ 80 h 145"/>
                  <a:gd name="T70" fmla="*/ 43 w 112"/>
                  <a:gd name="T71" fmla="*/ 75 h 145"/>
                  <a:gd name="T72" fmla="*/ 28 w 112"/>
                  <a:gd name="T73" fmla="*/ 70 h 145"/>
                  <a:gd name="T74" fmla="*/ 16 w 112"/>
                  <a:gd name="T75" fmla="*/ 63 h 145"/>
                  <a:gd name="T76" fmla="*/ 8 w 112"/>
                  <a:gd name="T77" fmla="*/ 53 h 145"/>
                  <a:gd name="T78" fmla="*/ 5 w 112"/>
                  <a:gd name="T79" fmla="*/ 38 h 145"/>
                  <a:gd name="T80" fmla="*/ 9 w 112"/>
                  <a:gd name="T81" fmla="*/ 20 h 145"/>
                  <a:gd name="T82" fmla="*/ 22 w 112"/>
                  <a:gd name="T83" fmla="*/ 8 h 145"/>
                  <a:gd name="T84" fmla="*/ 38 w 112"/>
                  <a:gd name="T85" fmla="*/ 2 h 145"/>
                  <a:gd name="T86" fmla="*/ 57 w 112"/>
                  <a:gd name="T87" fmla="*/ 0 h 145"/>
                  <a:gd name="T88" fmla="*/ 76 w 112"/>
                  <a:gd name="T89" fmla="*/ 2 h 145"/>
                  <a:gd name="T90" fmla="*/ 92 w 112"/>
                  <a:gd name="T91" fmla="*/ 11 h 145"/>
                  <a:gd name="T92" fmla="*/ 103 w 112"/>
                  <a:gd name="T93" fmla="*/ 25 h 145"/>
                  <a:gd name="T94" fmla="*/ 107 w 112"/>
                  <a:gd name="T95" fmla="*/ 44 h 145"/>
                  <a:gd name="T96" fmla="*/ 90 w 112"/>
                  <a:gd name="T97" fmla="*/ 44 h 145"/>
                  <a:gd name="T98" fmla="*/ 87 w 112"/>
                  <a:gd name="T99" fmla="*/ 3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145">
                    <a:moveTo>
                      <a:pt x="87" y="31"/>
                    </a:moveTo>
                    <a:lnTo>
                      <a:pt x="87" y="31"/>
                    </a:lnTo>
                    <a:cubicBezTo>
                      <a:pt x="85" y="27"/>
                      <a:pt x="83" y="24"/>
                      <a:pt x="79" y="21"/>
                    </a:cubicBezTo>
                    <a:cubicBezTo>
                      <a:pt x="76" y="19"/>
                      <a:pt x="72" y="17"/>
                      <a:pt x="68" y="16"/>
                    </a:cubicBezTo>
                    <a:cubicBezTo>
                      <a:pt x="64" y="14"/>
                      <a:pt x="59" y="14"/>
                      <a:pt x="54" y="14"/>
                    </a:cubicBezTo>
                    <a:cubicBezTo>
                      <a:pt x="51" y="14"/>
                      <a:pt x="47" y="14"/>
                      <a:pt x="43" y="15"/>
                    </a:cubicBezTo>
                    <a:cubicBezTo>
                      <a:pt x="39" y="16"/>
                      <a:pt x="36" y="17"/>
                      <a:pt x="32" y="19"/>
                    </a:cubicBezTo>
                    <a:cubicBezTo>
                      <a:pt x="29" y="21"/>
                      <a:pt x="27" y="23"/>
                      <a:pt x="25" y="26"/>
                    </a:cubicBezTo>
                    <a:cubicBezTo>
                      <a:pt x="23" y="29"/>
                      <a:pt x="22" y="33"/>
                      <a:pt x="22" y="38"/>
                    </a:cubicBezTo>
                    <a:cubicBezTo>
                      <a:pt x="22" y="41"/>
                      <a:pt x="23" y="45"/>
                      <a:pt x="24" y="47"/>
                    </a:cubicBezTo>
                    <a:cubicBezTo>
                      <a:pt x="26" y="50"/>
                      <a:pt x="29" y="52"/>
                      <a:pt x="32" y="54"/>
                    </a:cubicBezTo>
                    <a:cubicBezTo>
                      <a:pt x="34" y="55"/>
                      <a:pt x="37" y="57"/>
                      <a:pt x="41" y="58"/>
                    </a:cubicBezTo>
                    <a:cubicBezTo>
                      <a:pt x="44" y="59"/>
                      <a:pt x="47" y="60"/>
                      <a:pt x="50" y="61"/>
                    </a:cubicBezTo>
                    <a:lnTo>
                      <a:pt x="73" y="66"/>
                    </a:lnTo>
                    <a:cubicBezTo>
                      <a:pt x="78" y="67"/>
                      <a:pt x="82" y="68"/>
                      <a:pt x="87" y="70"/>
                    </a:cubicBezTo>
                    <a:cubicBezTo>
                      <a:pt x="92" y="72"/>
                      <a:pt x="96" y="74"/>
                      <a:pt x="100" y="77"/>
                    </a:cubicBezTo>
                    <a:cubicBezTo>
                      <a:pt x="103" y="80"/>
                      <a:pt x="106" y="84"/>
                      <a:pt x="109" y="88"/>
                    </a:cubicBezTo>
                    <a:cubicBezTo>
                      <a:pt x="111" y="93"/>
                      <a:pt x="112" y="98"/>
                      <a:pt x="112" y="104"/>
                    </a:cubicBezTo>
                    <a:cubicBezTo>
                      <a:pt x="112" y="112"/>
                      <a:pt x="110" y="118"/>
                      <a:pt x="107" y="123"/>
                    </a:cubicBezTo>
                    <a:cubicBezTo>
                      <a:pt x="104" y="129"/>
                      <a:pt x="99" y="133"/>
                      <a:pt x="94" y="136"/>
                    </a:cubicBezTo>
                    <a:cubicBezTo>
                      <a:pt x="89" y="139"/>
                      <a:pt x="83" y="142"/>
                      <a:pt x="76" y="143"/>
                    </a:cubicBezTo>
                    <a:cubicBezTo>
                      <a:pt x="70" y="145"/>
                      <a:pt x="63" y="145"/>
                      <a:pt x="57" y="145"/>
                    </a:cubicBezTo>
                    <a:cubicBezTo>
                      <a:pt x="40" y="145"/>
                      <a:pt x="27" y="142"/>
                      <a:pt x="17" y="134"/>
                    </a:cubicBezTo>
                    <a:cubicBezTo>
                      <a:pt x="7" y="126"/>
                      <a:pt x="1" y="114"/>
                      <a:pt x="0" y="97"/>
                    </a:cubicBezTo>
                    <a:lnTo>
                      <a:pt x="17" y="97"/>
                    </a:lnTo>
                    <a:cubicBezTo>
                      <a:pt x="18" y="108"/>
                      <a:pt x="22" y="117"/>
                      <a:pt x="29" y="123"/>
                    </a:cubicBezTo>
                    <a:cubicBezTo>
                      <a:pt x="37" y="129"/>
                      <a:pt x="46" y="132"/>
                      <a:pt x="57" y="132"/>
                    </a:cubicBezTo>
                    <a:cubicBezTo>
                      <a:pt x="62" y="132"/>
                      <a:pt x="66" y="131"/>
                      <a:pt x="70" y="130"/>
                    </a:cubicBezTo>
                    <a:cubicBezTo>
                      <a:pt x="75" y="129"/>
                      <a:pt x="79" y="128"/>
                      <a:pt x="82" y="126"/>
                    </a:cubicBezTo>
                    <a:cubicBezTo>
                      <a:pt x="86" y="123"/>
                      <a:pt x="89" y="121"/>
                      <a:pt x="92" y="117"/>
                    </a:cubicBezTo>
                    <a:cubicBezTo>
                      <a:pt x="94" y="114"/>
                      <a:pt x="95" y="110"/>
                      <a:pt x="95" y="105"/>
                    </a:cubicBezTo>
                    <a:cubicBezTo>
                      <a:pt x="95" y="101"/>
                      <a:pt x="94" y="98"/>
                      <a:pt x="93" y="95"/>
                    </a:cubicBezTo>
                    <a:cubicBezTo>
                      <a:pt x="91" y="92"/>
                      <a:pt x="89" y="90"/>
                      <a:pt x="86" y="88"/>
                    </a:cubicBezTo>
                    <a:cubicBezTo>
                      <a:pt x="83" y="86"/>
                      <a:pt x="80" y="85"/>
                      <a:pt x="76" y="83"/>
                    </a:cubicBezTo>
                    <a:cubicBezTo>
                      <a:pt x="72" y="82"/>
                      <a:pt x="69" y="81"/>
                      <a:pt x="65" y="80"/>
                    </a:cubicBezTo>
                    <a:lnTo>
                      <a:pt x="43" y="75"/>
                    </a:lnTo>
                    <a:cubicBezTo>
                      <a:pt x="38" y="74"/>
                      <a:pt x="33" y="72"/>
                      <a:pt x="28" y="70"/>
                    </a:cubicBezTo>
                    <a:cubicBezTo>
                      <a:pt x="23" y="69"/>
                      <a:pt x="19" y="66"/>
                      <a:pt x="16" y="63"/>
                    </a:cubicBezTo>
                    <a:cubicBezTo>
                      <a:pt x="12" y="61"/>
                      <a:pt x="10" y="57"/>
                      <a:pt x="8" y="53"/>
                    </a:cubicBezTo>
                    <a:cubicBezTo>
                      <a:pt x="6" y="49"/>
                      <a:pt x="5" y="44"/>
                      <a:pt x="5" y="38"/>
                    </a:cubicBezTo>
                    <a:cubicBezTo>
                      <a:pt x="5" y="31"/>
                      <a:pt x="6" y="25"/>
                      <a:pt x="9" y="20"/>
                    </a:cubicBezTo>
                    <a:cubicBezTo>
                      <a:pt x="13" y="16"/>
                      <a:pt x="17" y="11"/>
                      <a:pt x="22" y="8"/>
                    </a:cubicBezTo>
                    <a:cubicBezTo>
                      <a:pt x="27" y="5"/>
                      <a:pt x="32" y="3"/>
                      <a:pt x="38" y="2"/>
                    </a:cubicBezTo>
                    <a:cubicBezTo>
                      <a:pt x="44" y="0"/>
                      <a:pt x="51" y="0"/>
                      <a:pt x="57" y="0"/>
                    </a:cubicBezTo>
                    <a:cubicBezTo>
                      <a:pt x="64" y="0"/>
                      <a:pt x="70" y="1"/>
                      <a:pt x="76" y="2"/>
                    </a:cubicBezTo>
                    <a:cubicBezTo>
                      <a:pt x="82" y="4"/>
                      <a:pt x="87" y="7"/>
                      <a:pt x="92" y="11"/>
                    </a:cubicBezTo>
                    <a:cubicBezTo>
                      <a:pt x="96" y="14"/>
                      <a:pt x="100" y="19"/>
                      <a:pt x="103" y="25"/>
                    </a:cubicBezTo>
                    <a:cubicBezTo>
                      <a:pt x="105" y="30"/>
                      <a:pt x="107" y="37"/>
                      <a:pt x="107" y="44"/>
                    </a:cubicBezTo>
                    <a:lnTo>
                      <a:pt x="90" y="44"/>
                    </a:lnTo>
                    <a:cubicBezTo>
                      <a:pt x="90" y="39"/>
                      <a:pt x="89" y="34"/>
                      <a:pt x="87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30"/>
              <p:cNvSpPr>
                <a:spLocks noEditPoints="1"/>
              </p:cNvSpPr>
              <p:nvPr/>
            </p:nvSpPr>
            <p:spPr bwMode="auto">
              <a:xfrm>
                <a:off x="4135" y="2302"/>
                <a:ext cx="11" cy="117"/>
              </a:xfrm>
              <a:custGeom>
                <a:avLst/>
                <a:gdLst>
                  <a:gd name="T0" fmla="*/ 0 w 17"/>
                  <a:gd name="T1" fmla="*/ 53 h 191"/>
                  <a:gd name="T2" fmla="*/ 0 w 17"/>
                  <a:gd name="T3" fmla="*/ 53 h 191"/>
                  <a:gd name="T4" fmla="*/ 17 w 17"/>
                  <a:gd name="T5" fmla="*/ 53 h 191"/>
                  <a:gd name="T6" fmla="*/ 17 w 17"/>
                  <a:gd name="T7" fmla="*/ 191 h 191"/>
                  <a:gd name="T8" fmla="*/ 0 w 17"/>
                  <a:gd name="T9" fmla="*/ 191 h 191"/>
                  <a:gd name="T10" fmla="*/ 0 w 17"/>
                  <a:gd name="T11" fmla="*/ 53 h 191"/>
                  <a:gd name="T12" fmla="*/ 0 w 17"/>
                  <a:gd name="T13" fmla="*/ 0 h 191"/>
                  <a:gd name="T14" fmla="*/ 0 w 17"/>
                  <a:gd name="T15" fmla="*/ 0 h 191"/>
                  <a:gd name="T16" fmla="*/ 17 w 17"/>
                  <a:gd name="T17" fmla="*/ 0 h 191"/>
                  <a:gd name="T18" fmla="*/ 17 w 17"/>
                  <a:gd name="T19" fmla="*/ 27 h 191"/>
                  <a:gd name="T20" fmla="*/ 0 w 17"/>
                  <a:gd name="T21" fmla="*/ 27 h 191"/>
                  <a:gd name="T22" fmla="*/ 0 w 17"/>
                  <a:gd name="T2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1">
                    <a:moveTo>
                      <a:pt x="0" y="53"/>
                    </a:moveTo>
                    <a:lnTo>
                      <a:pt x="0" y="53"/>
                    </a:lnTo>
                    <a:lnTo>
                      <a:pt x="17" y="53"/>
                    </a:lnTo>
                    <a:lnTo>
                      <a:pt x="17" y="191"/>
                    </a:lnTo>
                    <a:lnTo>
                      <a:pt x="0" y="191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31"/>
              <p:cNvSpPr>
                <a:spLocks/>
              </p:cNvSpPr>
              <p:nvPr/>
            </p:nvSpPr>
            <p:spPr bwMode="auto">
              <a:xfrm>
                <a:off x="4153" y="2309"/>
                <a:ext cx="42" cy="110"/>
              </a:xfrm>
              <a:custGeom>
                <a:avLst/>
                <a:gdLst>
                  <a:gd name="T0" fmla="*/ 69 w 69"/>
                  <a:gd name="T1" fmla="*/ 42 h 181"/>
                  <a:gd name="T2" fmla="*/ 69 w 69"/>
                  <a:gd name="T3" fmla="*/ 42 h 181"/>
                  <a:gd name="T4" fmla="*/ 69 w 69"/>
                  <a:gd name="T5" fmla="*/ 56 h 181"/>
                  <a:gd name="T6" fmla="*/ 41 w 69"/>
                  <a:gd name="T7" fmla="*/ 56 h 181"/>
                  <a:gd name="T8" fmla="*/ 41 w 69"/>
                  <a:gd name="T9" fmla="*/ 149 h 181"/>
                  <a:gd name="T10" fmla="*/ 43 w 69"/>
                  <a:gd name="T11" fmla="*/ 162 h 181"/>
                  <a:gd name="T12" fmla="*/ 55 w 69"/>
                  <a:gd name="T13" fmla="*/ 167 h 181"/>
                  <a:gd name="T14" fmla="*/ 69 w 69"/>
                  <a:gd name="T15" fmla="*/ 166 h 181"/>
                  <a:gd name="T16" fmla="*/ 69 w 69"/>
                  <a:gd name="T17" fmla="*/ 180 h 181"/>
                  <a:gd name="T18" fmla="*/ 62 w 69"/>
                  <a:gd name="T19" fmla="*/ 181 h 181"/>
                  <a:gd name="T20" fmla="*/ 54 w 69"/>
                  <a:gd name="T21" fmla="*/ 181 h 181"/>
                  <a:gd name="T22" fmla="*/ 30 w 69"/>
                  <a:gd name="T23" fmla="*/ 174 h 181"/>
                  <a:gd name="T24" fmla="*/ 24 w 69"/>
                  <a:gd name="T25" fmla="*/ 150 h 181"/>
                  <a:gd name="T26" fmla="*/ 24 w 69"/>
                  <a:gd name="T27" fmla="*/ 56 h 181"/>
                  <a:gd name="T28" fmla="*/ 0 w 69"/>
                  <a:gd name="T29" fmla="*/ 56 h 181"/>
                  <a:gd name="T30" fmla="*/ 0 w 69"/>
                  <a:gd name="T31" fmla="*/ 42 h 181"/>
                  <a:gd name="T32" fmla="*/ 24 w 69"/>
                  <a:gd name="T33" fmla="*/ 42 h 181"/>
                  <a:gd name="T34" fmla="*/ 24 w 69"/>
                  <a:gd name="T35" fmla="*/ 0 h 181"/>
                  <a:gd name="T36" fmla="*/ 41 w 69"/>
                  <a:gd name="T37" fmla="*/ 0 h 181"/>
                  <a:gd name="T38" fmla="*/ 41 w 69"/>
                  <a:gd name="T39" fmla="*/ 42 h 181"/>
                  <a:gd name="T40" fmla="*/ 69 w 69"/>
                  <a:gd name="T41" fmla="*/ 4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81">
                    <a:moveTo>
                      <a:pt x="69" y="42"/>
                    </a:moveTo>
                    <a:lnTo>
                      <a:pt x="69" y="42"/>
                    </a:lnTo>
                    <a:lnTo>
                      <a:pt x="69" y="56"/>
                    </a:lnTo>
                    <a:lnTo>
                      <a:pt x="41" y="56"/>
                    </a:lnTo>
                    <a:lnTo>
                      <a:pt x="41" y="149"/>
                    </a:lnTo>
                    <a:cubicBezTo>
                      <a:pt x="41" y="154"/>
                      <a:pt x="42" y="159"/>
                      <a:pt x="43" y="162"/>
                    </a:cubicBezTo>
                    <a:cubicBezTo>
                      <a:pt x="45" y="165"/>
                      <a:pt x="48" y="167"/>
                      <a:pt x="55" y="167"/>
                    </a:cubicBezTo>
                    <a:cubicBezTo>
                      <a:pt x="59" y="167"/>
                      <a:pt x="64" y="167"/>
                      <a:pt x="69" y="166"/>
                    </a:cubicBezTo>
                    <a:lnTo>
                      <a:pt x="69" y="180"/>
                    </a:lnTo>
                    <a:cubicBezTo>
                      <a:pt x="67" y="180"/>
                      <a:pt x="64" y="181"/>
                      <a:pt x="62" y="181"/>
                    </a:cubicBezTo>
                    <a:cubicBezTo>
                      <a:pt x="59" y="181"/>
                      <a:pt x="57" y="181"/>
                      <a:pt x="54" y="181"/>
                    </a:cubicBezTo>
                    <a:cubicBezTo>
                      <a:pt x="43" y="181"/>
                      <a:pt x="35" y="179"/>
                      <a:pt x="30" y="174"/>
                    </a:cubicBezTo>
                    <a:cubicBezTo>
                      <a:pt x="26" y="170"/>
                      <a:pt x="24" y="162"/>
                      <a:pt x="24" y="150"/>
                    </a:cubicBezTo>
                    <a:lnTo>
                      <a:pt x="24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6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4197" y="2335"/>
                <a:ext cx="75" cy="115"/>
              </a:xfrm>
              <a:custGeom>
                <a:avLst/>
                <a:gdLst>
                  <a:gd name="T0" fmla="*/ 18 w 123"/>
                  <a:gd name="T1" fmla="*/ 0 h 189"/>
                  <a:gd name="T2" fmla="*/ 18 w 123"/>
                  <a:gd name="T3" fmla="*/ 0 h 189"/>
                  <a:gd name="T4" fmla="*/ 64 w 123"/>
                  <a:gd name="T5" fmla="*/ 117 h 189"/>
                  <a:gd name="T6" fmla="*/ 106 w 123"/>
                  <a:gd name="T7" fmla="*/ 0 h 189"/>
                  <a:gd name="T8" fmla="*/ 123 w 123"/>
                  <a:gd name="T9" fmla="*/ 0 h 189"/>
                  <a:gd name="T10" fmla="*/ 63 w 123"/>
                  <a:gd name="T11" fmla="*/ 159 h 189"/>
                  <a:gd name="T12" fmla="*/ 56 w 123"/>
                  <a:gd name="T13" fmla="*/ 173 h 189"/>
                  <a:gd name="T14" fmla="*/ 49 w 123"/>
                  <a:gd name="T15" fmla="*/ 182 h 189"/>
                  <a:gd name="T16" fmla="*/ 40 w 123"/>
                  <a:gd name="T17" fmla="*/ 187 h 189"/>
                  <a:gd name="T18" fmla="*/ 27 w 123"/>
                  <a:gd name="T19" fmla="*/ 189 h 189"/>
                  <a:gd name="T20" fmla="*/ 19 w 123"/>
                  <a:gd name="T21" fmla="*/ 188 h 189"/>
                  <a:gd name="T22" fmla="*/ 14 w 123"/>
                  <a:gd name="T23" fmla="*/ 187 h 189"/>
                  <a:gd name="T24" fmla="*/ 14 w 123"/>
                  <a:gd name="T25" fmla="*/ 173 h 189"/>
                  <a:gd name="T26" fmla="*/ 20 w 123"/>
                  <a:gd name="T27" fmla="*/ 174 h 189"/>
                  <a:gd name="T28" fmla="*/ 26 w 123"/>
                  <a:gd name="T29" fmla="*/ 174 h 189"/>
                  <a:gd name="T30" fmla="*/ 35 w 123"/>
                  <a:gd name="T31" fmla="*/ 173 h 189"/>
                  <a:gd name="T32" fmla="*/ 41 w 123"/>
                  <a:gd name="T33" fmla="*/ 168 h 189"/>
                  <a:gd name="T34" fmla="*/ 46 w 123"/>
                  <a:gd name="T35" fmla="*/ 161 h 189"/>
                  <a:gd name="T36" fmla="*/ 50 w 123"/>
                  <a:gd name="T37" fmla="*/ 153 h 189"/>
                  <a:gd name="T38" fmla="*/ 56 w 123"/>
                  <a:gd name="T39" fmla="*/ 137 h 189"/>
                  <a:gd name="T40" fmla="*/ 0 w 123"/>
                  <a:gd name="T41" fmla="*/ 0 h 189"/>
                  <a:gd name="T42" fmla="*/ 18 w 123"/>
                  <a:gd name="T4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89">
                    <a:moveTo>
                      <a:pt x="18" y="0"/>
                    </a:moveTo>
                    <a:lnTo>
                      <a:pt x="18" y="0"/>
                    </a:lnTo>
                    <a:lnTo>
                      <a:pt x="64" y="117"/>
                    </a:lnTo>
                    <a:lnTo>
                      <a:pt x="106" y="0"/>
                    </a:lnTo>
                    <a:lnTo>
                      <a:pt x="123" y="0"/>
                    </a:lnTo>
                    <a:lnTo>
                      <a:pt x="63" y="159"/>
                    </a:lnTo>
                    <a:cubicBezTo>
                      <a:pt x="61" y="164"/>
                      <a:pt x="59" y="169"/>
                      <a:pt x="56" y="173"/>
                    </a:cubicBezTo>
                    <a:cubicBezTo>
                      <a:pt x="54" y="177"/>
                      <a:pt x="52" y="180"/>
                      <a:pt x="49" y="182"/>
                    </a:cubicBezTo>
                    <a:cubicBezTo>
                      <a:pt x="47" y="184"/>
                      <a:pt x="44" y="186"/>
                      <a:pt x="40" y="187"/>
                    </a:cubicBezTo>
                    <a:cubicBezTo>
                      <a:pt x="37" y="188"/>
                      <a:pt x="32" y="189"/>
                      <a:pt x="27" y="189"/>
                    </a:cubicBezTo>
                    <a:cubicBezTo>
                      <a:pt x="24" y="188"/>
                      <a:pt x="21" y="188"/>
                      <a:pt x="19" y="188"/>
                    </a:cubicBezTo>
                    <a:cubicBezTo>
                      <a:pt x="17" y="188"/>
                      <a:pt x="16" y="188"/>
                      <a:pt x="14" y="187"/>
                    </a:cubicBezTo>
                    <a:lnTo>
                      <a:pt x="14" y="173"/>
                    </a:lnTo>
                    <a:cubicBezTo>
                      <a:pt x="16" y="173"/>
                      <a:pt x="18" y="174"/>
                      <a:pt x="20" y="174"/>
                    </a:cubicBezTo>
                    <a:cubicBezTo>
                      <a:pt x="22" y="174"/>
                      <a:pt x="24" y="174"/>
                      <a:pt x="26" y="174"/>
                    </a:cubicBezTo>
                    <a:cubicBezTo>
                      <a:pt x="29" y="174"/>
                      <a:pt x="32" y="174"/>
                      <a:pt x="35" y="173"/>
                    </a:cubicBezTo>
                    <a:cubicBezTo>
                      <a:pt x="37" y="172"/>
                      <a:pt x="39" y="170"/>
                      <a:pt x="41" y="168"/>
                    </a:cubicBezTo>
                    <a:cubicBezTo>
                      <a:pt x="43" y="166"/>
                      <a:pt x="44" y="164"/>
                      <a:pt x="46" y="161"/>
                    </a:cubicBezTo>
                    <a:cubicBezTo>
                      <a:pt x="47" y="159"/>
                      <a:pt x="48" y="156"/>
                      <a:pt x="50" y="153"/>
                    </a:cubicBezTo>
                    <a:lnTo>
                      <a:pt x="56" y="137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33"/>
              <p:cNvSpPr>
                <a:spLocks/>
              </p:cNvSpPr>
              <p:nvPr/>
            </p:nvSpPr>
            <p:spPr bwMode="auto">
              <a:xfrm>
                <a:off x="3436" y="2215"/>
                <a:ext cx="154" cy="204"/>
              </a:xfrm>
              <a:custGeom>
                <a:avLst/>
                <a:gdLst>
                  <a:gd name="T0" fmla="*/ 228 w 254"/>
                  <a:gd name="T1" fmla="*/ 315 h 333"/>
                  <a:gd name="T2" fmla="*/ 228 w 254"/>
                  <a:gd name="T3" fmla="*/ 315 h 333"/>
                  <a:gd name="T4" fmla="*/ 133 w 254"/>
                  <a:gd name="T5" fmla="*/ 0 h 333"/>
                  <a:gd name="T6" fmla="*/ 109 w 254"/>
                  <a:gd name="T7" fmla="*/ 0 h 333"/>
                  <a:gd name="T8" fmla="*/ 13 w 254"/>
                  <a:gd name="T9" fmla="*/ 320 h 333"/>
                  <a:gd name="T10" fmla="*/ 0 w 254"/>
                  <a:gd name="T11" fmla="*/ 328 h 333"/>
                  <a:gd name="T12" fmla="*/ 0 w 254"/>
                  <a:gd name="T13" fmla="*/ 333 h 333"/>
                  <a:gd name="T14" fmla="*/ 68 w 254"/>
                  <a:gd name="T15" fmla="*/ 333 h 333"/>
                  <a:gd name="T16" fmla="*/ 68 w 254"/>
                  <a:gd name="T17" fmla="*/ 328 h 333"/>
                  <a:gd name="T18" fmla="*/ 42 w 254"/>
                  <a:gd name="T19" fmla="*/ 315 h 333"/>
                  <a:gd name="T20" fmla="*/ 120 w 254"/>
                  <a:gd name="T21" fmla="*/ 47 h 333"/>
                  <a:gd name="T22" fmla="*/ 198 w 254"/>
                  <a:gd name="T23" fmla="*/ 315 h 333"/>
                  <a:gd name="T24" fmla="*/ 172 w 254"/>
                  <a:gd name="T25" fmla="*/ 328 h 333"/>
                  <a:gd name="T26" fmla="*/ 172 w 254"/>
                  <a:gd name="T27" fmla="*/ 333 h 333"/>
                  <a:gd name="T28" fmla="*/ 254 w 254"/>
                  <a:gd name="T29" fmla="*/ 333 h 333"/>
                  <a:gd name="T30" fmla="*/ 254 w 254"/>
                  <a:gd name="T31" fmla="*/ 328 h 333"/>
                  <a:gd name="T32" fmla="*/ 228 w 254"/>
                  <a:gd name="T33" fmla="*/ 31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4" h="333">
                    <a:moveTo>
                      <a:pt x="228" y="315"/>
                    </a:moveTo>
                    <a:lnTo>
                      <a:pt x="228" y="315"/>
                    </a:lnTo>
                    <a:lnTo>
                      <a:pt x="133" y="0"/>
                    </a:lnTo>
                    <a:lnTo>
                      <a:pt x="109" y="0"/>
                    </a:lnTo>
                    <a:lnTo>
                      <a:pt x="13" y="320"/>
                    </a:lnTo>
                    <a:lnTo>
                      <a:pt x="0" y="328"/>
                    </a:lnTo>
                    <a:lnTo>
                      <a:pt x="0" y="333"/>
                    </a:lnTo>
                    <a:lnTo>
                      <a:pt x="68" y="333"/>
                    </a:lnTo>
                    <a:lnTo>
                      <a:pt x="68" y="328"/>
                    </a:lnTo>
                    <a:lnTo>
                      <a:pt x="42" y="315"/>
                    </a:lnTo>
                    <a:lnTo>
                      <a:pt x="120" y="47"/>
                    </a:lnTo>
                    <a:lnTo>
                      <a:pt x="198" y="315"/>
                    </a:lnTo>
                    <a:lnTo>
                      <a:pt x="172" y="328"/>
                    </a:lnTo>
                    <a:lnTo>
                      <a:pt x="172" y="333"/>
                    </a:lnTo>
                    <a:lnTo>
                      <a:pt x="254" y="333"/>
                    </a:lnTo>
                    <a:lnTo>
                      <a:pt x="254" y="328"/>
                    </a:lnTo>
                    <a:lnTo>
                      <a:pt x="228" y="31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34"/>
              <p:cNvSpPr>
                <a:spLocks/>
              </p:cNvSpPr>
              <p:nvPr/>
            </p:nvSpPr>
            <p:spPr bwMode="auto">
              <a:xfrm>
                <a:off x="3451" y="2214"/>
                <a:ext cx="117" cy="118"/>
              </a:xfrm>
              <a:custGeom>
                <a:avLst/>
                <a:gdLst>
                  <a:gd name="T0" fmla="*/ 134 w 193"/>
                  <a:gd name="T1" fmla="*/ 0 h 193"/>
                  <a:gd name="T2" fmla="*/ 134 w 193"/>
                  <a:gd name="T3" fmla="*/ 0 h 193"/>
                  <a:gd name="T4" fmla="*/ 134 w 193"/>
                  <a:gd name="T5" fmla="*/ 4 h 193"/>
                  <a:gd name="T6" fmla="*/ 153 w 193"/>
                  <a:gd name="T7" fmla="*/ 16 h 193"/>
                  <a:gd name="T8" fmla="*/ 153 w 193"/>
                  <a:gd name="T9" fmla="*/ 125 h 193"/>
                  <a:gd name="T10" fmla="*/ 97 w 193"/>
                  <a:gd name="T11" fmla="*/ 176 h 193"/>
                  <a:gd name="T12" fmla="*/ 40 w 193"/>
                  <a:gd name="T13" fmla="*/ 125 h 193"/>
                  <a:gd name="T14" fmla="*/ 40 w 193"/>
                  <a:gd name="T15" fmla="*/ 16 h 193"/>
                  <a:gd name="T16" fmla="*/ 60 w 193"/>
                  <a:gd name="T17" fmla="*/ 4 h 193"/>
                  <a:gd name="T18" fmla="*/ 60 w 193"/>
                  <a:gd name="T19" fmla="*/ 0 h 193"/>
                  <a:gd name="T20" fmla="*/ 0 w 193"/>
                  <a:gd name="T21" fmla="*/ 0 h 193"/>
                  <a:gd name="T22" fmla="*/ 0 w 193"/>
                  <a:gd name="T23" fmla="*/ 4 h 193"/>
                  <a:gd name="T24" fmla="*/ 20 w 193"/>
                  <a:gd name="T25" fmla="*/ 16 h 193"/>
                  <a:gd name="T26" fmla="*/ 20 w 193"/>
                  <a:gd name="T27" fmla="*/ 129 h 193"/>
                  <a:gd name="T28" fmla="*/ 97 w 193"/>
                  <a:gd name="T29" fmla="*/ 193 h 193"/>
                  <a:gd name="T30" fmla="*/ 174 w 193"/>
                  <a:gd name="T31" fmla="*/ 129 h 193"/>
                  <a:gd name="T32" fmla="*/ 174 w 193"/>
                  <a:gd name="T33" fmla="*/ 16 h 193"/>
                  <a:gd name="T34" fmla="*/ 193 w 193"/>
                  <a:gd name="T35" fmla="*/ 4 h 193"/>
                  <a:gd name="T36" fmla="*/ 193 w 193"/>
                  <a:gd name="T37" fmla="*/ 0 h 193"/>
                  <a:gd name="T38" fmla="*/ 134 w 193"/>
                  <a:gd name="T3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3" h="193">
                    <a:moveTo>
                      <a:pt x="134" y="0"/>
                    </a:moveTo>
                    <a:lnTo>
                      <a:pt x="134" y="0"/>
                    </a:lnTo>
                    <a:lnTo>
                      <a:pt x="134" y="4"/>
                    </a:lnTo>
                    <a:lnTo>
                      <a:pt x="153" y="16"/>
                    </a:lnTo>
                    <a:cubicBezTo>
                      <a:pt x="153" y="46"/>
                      <a:pt x="153" y="112"/>
                      <a:pt x="153" y="125"/>
                    </a:cubicBezTo>
                    <a:cubicBezTo>
                      <a:pt x="153" y="161"/>
                      <a:pt x="133" y="176"/>
                      <a:pt x="97" y="176"/>
                    </a:cubicBezTo>
                    <a:cubicBezTo>
                      <a:pt x="61" y="176"/>
                      <a:pt x="40" y="161"/>
                      <a:pt x="40" y="125"/>
                    </a:cubicBezTo>
                    <a:cubicBezTo>
                      <a:pt x="40" y="112"/>
                      <a:pt x="40" y="46"/>
                      <a:pt x="40" y="16"/>
                    </a:cubicBezTo>
                    <a:lnTo>
                      <a:pt x="60" y="4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16"/>
                    </a:lnTo>
                    <a:cubicBezTo>
                      <a:pt x="20" y="49"/>
                      <a:pt x="20" y="114"/>
                      <a:pt x="20" y="129"/>
                    </a:cubicBezTo>
                    <a:cubicBezTo>
                      <a:pt x="20" y="169"/>
                      <a:pt x="47" y="193"/>
                      <a:pt x="97" y="193"/>
                    </a:cubicBezTo>
                    <a:cubicBezTo>
                      <a:pt x="147" y="193"/>
                      <a:pt x="174" y="169"/>
                      <a:pt x="174" y="129"/>
                    </a:cubicBezTo>
                    <a:cubicBezTo>
                      <a:pt x="174" y="114"/>
                      <a:pt x="174" y="49"/>
                      <a:pt x="174" y="16"/>
                    </a:cubicBezTo>
                    <a:lnTo>
                      <a:pt x="193" y="4"/>
                    </a:lnTo>
                    <a:lnTo>
                      <a:pt x="193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35"/>
              <p:cNvSpPr>
                <a:spLocks/>
              </p:cNvSpPr>
              <p:nvPr/>
            </p:nvSpPr>
            <p:spPr bwMode="auto">
              <a:xfrm>
                <a:off x="3327" y="2214"/>
                <a:ext cx="125" cy="205"/>
              </a:xfrm>
              <a:custGeom>
                <a:avLst/>
                <a:gdLst>
                  <a:gd name="T0" fmla="*/ 206 w 206"/>
                  <a:gd name="T1" fmla="*/ 326 h 335"/>
                  <a:gd name="T2" fmla="*/ 206 w 206"/>
                  <a:gd name="T3" fmla="*/ 326 h 335"/>
                  <a:gd name="T4" fmla="*/ 113 w 206"/>
                  <a:gd name="T5" fmla="*/ 183 h 335"/>
                  <a:gd name="T6" fmla="*/ 205 w 206"/>
                  <a:gd name="T7" fmla="*/ 89 h 335"/>
                  <a:gd name="T8" fmla="*/ 92 w 206"/>
                  <a:gd name="T9" fmla="*/ 0 h 335"/>
                  <a:gd name="T10" fmla="*/ 0 w 206"/>
                  <a:gd name="T11" fmla="*/ 0 h 335"/>
                  <a:gd name="T12" fmla="*/ 0 w 206"/>
                  <a:gd name="T13" fmla="*/ 5 h 335"/>
                  <a:gd name="T14" fmla="*/ 27 w 206"/>
                  <a:gd name="T15" fmla="*/ 18 h 335"/>
                  <a:gd name="T16" fmla="*/ 27 w 206"/>
                  <a:gd name="T17" fmla="*/ 317 h 335"/>
                  <a:gd name="T18" fmla="*/ 0 w 206"/>
                  <a:gd name="T19" fmla="*/ 330 h 335"/>
                  <a:gd name="T20" fmla="*/ 0 w 206"/>
                  <a:gd name="T21" fmla="*/ 335 h 335"/>
                  <a:gd name="T22" fmla="*/ 82 w 206"/>
                  <a:gd name="T23" fmla="*/ 335 h 335"/>
                  <a:gd name="T24" fmla="*/ 82 w 206"/>
                  <a:gd name="T25" fmla="*/ 330 h 335"/>
                  <a:gd name="T26" fmla="*/ 55 w 206"/>
                  <a:gd name="T27" fmla="*/ 317 h 335"/>
                  <a:gd name="T28" fmla="*/ 55 w 206"/>
                  <a:gd name="T29" fmla="*/ 18 h 335"/>
                  <a:gd name="T30" fmla="*/ 94 w 206"/>
                  <a:gd name="T31" fmla="*/ 14 h 335"/>
                  <a:gd name="T32" fmla="*/ 176 w 206"/>
                  <a:gd name="T33" fmla="*/ 89 h 335"/>
                  <a:gd name="T34" fmla="*/ 80 w 206"/>
                  <a:gd name="T35" fmla="*/ 172 h 335"/>
                  <a:gd name="T36" fmla="*/ 80 w 206"/>
                  <a:gd name="T37" fmla="*/ 178 h 335"/>
                  <a:gd name="T38" fmla="*/ 180 w 206"/>
                  <a:gd name="T39" fmla="*/ 335 h 335"/>
                  <a:gd name="T40" fmla="*/ 189 w 206"/>
                  <a:gd name="T41" fmla="*/ 335 h 335"/>
                  <a:gd name="T42" fmla="*/ 206 w 206"/>
                  <a:gd name="T43" fmla="*/ 32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35">
                    <a:moveTo>
                      <a:pt x="206" y="326"/>
                    </a:moveTo>
                    <a:lnTo>
                      <a:pt x="206" y="326"/>
                    </a:lnTo>
                    <a:lnTo>
                      <a:pt x="113" y="183"/>
                    </a:lnTo>
                    <a:cubicBezTo>
                      <a:pt x="169" y="175"/>
                      <a:pt x="205" y="146"/>
                      <a:pt x="205" y="89"/>
                    </a:cubicBezTo>
                    <a:cubicBezTo>
                      <a:pt x="205" y="34"/>
                      <a:pt x="169" y="0"/>
                      <a:pt x="92" y="0"/>
                    </a:cubicBezTo>
                    <a:lnTo>
                      <a:pt x="0" y="0"/>
                    </a:lnTo>
                    <a:lnTo>
                      <a:pt x="0" y="5"/>
                    </a:lnTo>
                    <a:lnTo>
                      <a:pt x="27" y="18"/>
                    </a:lnTo>
                    <a:lnTo>
                      <a:pt x="27" y="317"/>
                    </a:lnTo>
                    <a:lnTo>
                      <a:pt x="0" y="330"/>
                    </a:lnTo>
                    <a:lnTo>
                      <a:pt x="0" y="335"/>
                    </a:lnTo>
                    <a:lnTo>
                      <a:pt x="82" y="335"/>
                    </a:lnTo>
                    <a:lnTo>
                      <a:pt x="82" y="330"/>
                    </a:lnTo>
                    <a:lnTo>
                      <a:pt x="55" y="317"/>
                    </a:lnTo>
                    <a:lnTo>
                      <a:pt x="55" y="18"/>
                    </a:lnTo>
                    <a:cubicBezTo>
                      <a:pt x="55" y="18"/>
                      <a:pt x="66" y="14"/>
                      <a:pt x="94" y="14"/>
                    </a:cubicBezTo>
                    <a:cubicBezTo>
                      <a:pt x="144" y="14"/>
                      <a:pt x="176" y="41"/>
                      <a:pt x="176" y="89"/>
                    </a:cubicBezTo>
                    <a:cubicBezTo>
                      <a:pt x="176" y="144"/>
                      <a:pt x="141" y="172"/>
                      <a:pt x="80" y="172"/>
                    </a:cubicBezTo>
                    <a:lnTo>
                      <a:pt x="80" y="178"/>
                    </a:lnTo>
                    <a:lnTo>
                      <a:pt x="180" y="335"/>
                    </a:lnTo>
                    <a:lnTo>
                      <a:pt x="189" y="335"/>
                    </a:lnTo>
                    <a:lnTo>
                      <a:pt x="206" y="3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36"/>
              <p:cNvSpPr>
                <a:spLocks noEditPoints="1"/>
              </p:cNvSpPr>
              <p:nvPr/>
            </p:nvSpPr>
            <p:spPr bwMode="auto">
              <a:xfrm>
                <a:off x="3331" y="2153"/>
                <a:ext cx="240" cy="37"/>
              </a:xfrm>
              <a:custGeom>
                <a:avLst/>
                <a:gdLst>
                  <a:gd name="T0" fmla="*/ 335 w 397"/>
                  <a:gd name="T1" fmla="*/ 34 h 62"/>
                  <a:gd name="T2" fmla="*/ 335 w 397"/>
                  <a:gd name="T3" fmla="*/ 34 h 62"/>
                  <a:gd name="T4" fmla="*/ 315 w 397"/>
                  <a:gd name="T5" fmla="*/ 34 h 62"/>
                  <a:gd name="T6" fmla="*/ 314 w 397"/>
                  <a:gd name="T7" fmla="*/ 48 h 62"/>
                  <a:gd name="T8" fmla="*/ 335 w 397"/>
                  <a:gd name="T9" fmla="*/ 34 h 62"/>
                  <a:gd name="T10" fmla="*/ 335 w 397"/>
                  <a:gd name="T11" fmla="*/ 34 h 62"/>
                  <a:gd name="T12" fmla="*/ 83 w 397"/>
                  <a:gd name="T13" fmla="*/ 48 h 62"/>
                  <a:gd name="T14" fmla="*/ 83 w 397"/>
                  <a:gd name="T15" fmla="*/ 48 h 62"/>
                  <a:gd name="T16" fmla="*/ 82 w 397"/>
                  <a:gd name="T17" fmla="*/ 34 h 62"/>
                  <a:gd name="T18" fmla="*/ 61 w 397"/>
                  <a:gd name="T19" fmla="*/ 34 h 62"/>
                  <a:gd name="T20" fmla="*/ 83 w 397"/>
                  <a:gd name="T21" fmla="*/ 48 h 62"/>
                  <a:gd name="T22" fmla="*/ 83 w 397"/>
                  <a:gd name="T23" fmla="*/ 48 h 62"/>
                  <a:gd name="T24" fmla="*/ 383 w 397"/>
                  <a:gd name="T25" fmla="*/ 36 h 62"/>
                  <a:gd name="T26" fmla="*/ 383 w 397"/>
                  <a:gd name="T27" fmla="*/ 36 h 62"/>
                  <a:gd name="T28" fmla="*/ 394 w 397"/>
                  <a:gd name="T29" fmla="*/ 59 h 62"/>
                  <a:gd name="T30" fmla="*/ 372 w 397"/>
                  <a:gd name="T31" fmla="*/ 48 h 62"/>
                  <a:gd name="T32" fmla="*/ 319 w 397"/>
                  <a:gd name="T33" fmla="*/ 60 h 62"/>
                  <a:gd name="T34" fmla="*/ 313 w 397"/>
                  <a:gd name="T35" fmla="*/ 59 h 62"/>
                  <a:gd name="T36" fmla="*/ 310 w 397"/>
                  <a:gd name="T37" fmla="*/ 54 h 62"/>
                  <a:gd name="T38" fmla="*/ 310 w 397"/>
                  <a:gd name="T39" fmla="*/ 54 h 62"/>
                  <a:gd name="T40" fmla="*/ 310 w 397"/>
                  <a:gd name="T41" fmla="*/ 54 h 62"/>
                  <a:gd name="T42" fmla="*/ 310 w 397"/>
                  <a:gd name="T43" fmla="*/ 54 h 62"/>
                  <a:gd name="T44" fmla="*/ 311 w 397"/>
                  <a:gd name="T45" fmla="*/ 44 h 62"/>
                  <a:gd name="T46" fmla="*/ 311 w 397"/>
                  <a:gd name="T47" fmla="*/ 35 h 62"/>
                  <a:gd name="T48" fmla="*/ 294 w 397"/>
                  <a:gd name="T49" fmla="*/ 41 h 62"/>
                  <a:gd name="T50" fmla="*/ 198 w 397"/>
                  <a:gd name="T51" fmla="*/ 62 h 62"/>
                  <a:gd name="T52" fmla="*/ 103 w 397"/>
                  <a:gd name="T53" fmla="*/ 41 h 62"/>
                  <a:gd name="T54" fmla="*/ 85 w 397"/>
                  <a:gd name="T55" fmla="*/ 35 h 62"/>
                  <a:gd name="T56" fmla="*/ 86 w 397"/>
                  <a:gd name="T57" fmla="*/ 44 h 62"/>
                  <a:gd name="T58" fmla="*/ 87 w 397"/>
                  <a:gd name="T59" fmla="*/ 54 h 62"/>
                  <a:gd name="T60" fmla="*/ 87 w 397"/>
                  <a:gd name="T61" fmla="*/ 54 h 62"/>
                  <a:gd name="T62" fmla="*/ 87 w 397"/>
                  <a:gd name="T63" fmla="*/ 54 h 62"/>
                  <a:gd name="T64" fmla="*/ 87 w 397"/>
                  <a:gd name="T65" fmla="*/ 54 h 62"/>
                  <a:gd name="T66" fmla="*/ 84 w 397"/>
                  <a:gd name="T67" fmla="*/ 59 h 62"/>
                  <a:gd name="T68" fmla="*/ 77 w 397"/>
                  <a:gd name="T69" fmla="*/ 60 h 62"/>
                  <a:gd name="T70" fmla="*/ 25 w 397"/>
                  <a:gd name="T71" fmla="*/ 48 h 62"/>
                  <a:gd name="T72" fmla="*/ 2 w 397"/>
                  <a:gd name="T73" fmla="*/ 59 h 62"/>
                  <a:gd name="T74" fmla="*/ 14 w 397"/>
                  <a:gd name="T75" fmla="*/ 36 h 62"/>
                  <a:gd name="T76" fmla="*/ 0 w 397"/>
                  <a:gd name="T77" fmla="*/ 35 h 62"/>
                  <a:gd name="T78" fmla="*/ 26 w 397"/>
                  <a:gd name="T79" fmla="*/ 22 h 62"/>
                  <a:gd name="T80" fmla="*/ 59 w 397"/>
                  <a:gd name="T81" fmla="*/ 30 h 62"/>
                  <a:gd name="T82" fmla="*/ 58 w 397"/>
                  <a:gd name="T83" fmla="*/ 8 h 62"/>
                  <a:gd name="T84" fmla="*/ 58 w 397"/>
                  <a:gd name="T85" fmla="*/ 6 h 62"/>
                  <a:gd name="T86" fmla="*/ 59 w 397"/>
                  <a:gd name="T87" fmla="*/ 2 h 62"/>
                  <a:gd name="T88" fmla="*/ 66 w 397"/>
                  <a:gd name="T89" fmla="*/ 0 h 62"/>
                  <a:gd name="T90" fmla="*/ 112 w 397"/>
                  <a:gd name="T91" fmla="*/ 12 h 62"/>
                  <a:gd name="T92" fmla="*/ 198 w 397"/>
                  <a:gd name="T93" fmla="*/ 33 h 62"/>
                  <a:gd name="T94" fmla="*/ 285 w 397"/>
                  <a:gd name="T95" fmla="*/ 12 h 62"/>
                  <a:gd name="T96" fmla="*/ 331 w 397"/>
                  <a:gd name="T97" fmla="*/ 0 h 62"/>
                  <a:gd name="T98" fmla="*/ 338 w 397"/>
                  <a:gd name="T99" fmla="*/ 2 h 62"/>
                  <a:gd name="T100" fmla="*/ 339 w 397"/>
                  <a:gd name="T101" fmla="*/ 6 h 62"/>
                  <a:gd name="T102" fmla="*/ 338 w 397"/>
                  <a:gd name="T103" fmla="*/ 8 h 62"/>
                  <a:gd name="T104" fmla="*/ 338 w 397"/>
                  <a:gd name="T105" fmla="*/ 30 h 62"/>
                  <a:gd name="T106" fmla="*/ 370 w 397"/>
                  <a:gd name="T107" fmla="*/ 22 h 62"/>
                  <a:gd name="T108" fmla="*/ 397 w 397"/>
                  <a:gd name="T109" fmla="*/ 35 h 62"/>
                  <a:gd name="T110" fmla="*/ 383 w 397"/>
                  <a:gd name="T111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62">
                    <a:moveTo>
                      <a:pt x="335" y="34"/>
                    </a:moveTo>
                    <a:lnTo>
                      <a:pt x="335" y="34"/>
                    </a:lnTo>
                    <a:cubicBezTo>
                      <a:pt x="335" y="29"/>
                      <a:pt x="326" y="31"/>
                      <a:pt x="315" y="34"/>
                    </a:cubicBezTo>
                    <a:cubicBezTo>
                      <a:pt x="315" y="38"/>
                      <a:pt x="314" y="44"/>
                      <a:pt x="314" y="48"/>
                    </a:cubicBezTo>
                    <a:cubicBezTo>
                      <a:pt x="321" y="42"/>
                      <a:pt x="336" y="40"/>
                      <a:pt x="335" y="34"/>
                    </a:cubicBezTo>
                    <a:lnTo>
                      <a:pt x="335" y="34"/>
                    </a:lnTo>
                    <a:close/>
                    <a:moveTo>
                      <a:pt x="83" y="48"/>
                    </a:moveTo>
                    <a:lnTo>
                      <a:pt x="83" y="48"/>
                    </a:lnTo>
                    <a:cubicBezTo>
                      <a:pt x="83" y="44"/>
                      <a:pt x="82" y="38"/>
                      <a:pt x="82" y="34"/>
                    </a:cubicBezTo>
                    <a:cubicBezTo>
                      <a:pt x="71" y="31"/>
                      <a:pt x="62" y="29"/>
                      <a:pt x="61" y="34"/>
                    </a:cubicBezTo>
                    <a:cubicBezTo>
                      <a:pt x="60" y="40"/>
                      <a:pt x="76" y="42"/>
                      <a:pt x="83" y="48"/>
                    </a:cubicBezTo>
                    <a:lnTo>
                      <a:pt x="83" y="48"/>
                    </a:lnTo>
                    <a:close/>
                    <a:moveTo>
                      <a:pt x="383" y="36"/>
                    </a:moveTo>
                    <a:lnTo>
                      <a:pt x="383" y="36"/>
                    </a:lnTo>
                    <a:cubicBezTo>
                      <a:pt x="389" y="41"/>
                      <a:pt x="395" y="50"/>
                      <a:pt x="394" y="59"/>
                    </a:cubicBezTo>
                    <a:cubicBezTo>
                      <a:pt x="390" y="52"/>
                      <a:pt x="382" y="48"/>
                      <a:pt x="372" y="48"/>
                    </a:cubicBezTo>
                    <a:cubicBezTo>
                      <a:pt x="354" y="48"/>
                      <a:pt x="335" y="60"/>
                      <a:pt x="319" y="60"/>
                    </a:cubicBezTo>
                    <a:cubicBezTo>
                      <a:pt x="317" y="60"/>
                      <a:pt x="314" y="60"/>
                      <a:pt x="313" y="59"/>
                    </a:cubicBezTo>
                    <a:cubicBezTo>
                      <a:pt x="311" y="58"/>
                      <a:pt x="310" y="56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4"/>
                      <a:pt x="310" y="54"/>
                      <a:pt x="310" y="54"/>
                    </a:cubicBezTo>
                    <a:cubicBezTo>
                      <a:pt x="310" y="52"/>
                      <a:pt x="310" y="48"/>
                      <a:pt x="311" y="44"/>
                    </a:cubicBezTo>
                    <a:cubicBezTo>
                      <a:pt x="311" y="41"/>
                      <a:pt x="311" y="38"/>
                      <a:pt x="311" y="35"/>
                    </a:cubicBezTo>
                    <a:cubicBezTo>
                      <a:pt x="306" y="37"/>
                      <a:pt x="300" y="39"/>
                      <a:pt x="294" y="41"/>
                    </a:cubicBezTo>
                    <a:cubicBezTo>
                      <a:pt x="269" y="51"/>
                      <a:pt x="237" y="62"/>
                      <a:pt x="198" y="62"/>
                    </a:cubicBezTo>
                    <a:cubicBezTo>
                      <a:pt x="160" y="62"/>
                      <a:pt x="128" y="51"/>
                      <a:pt x="103" y="41"/>
                    </a:cubicBezTo>
                    <a:cubicBezTo>
                      <a:pt x="97" y="39"/>
                      <a:pt x="91" y="37"/>
                      <a:pt x="85" y="35"/>
                    </a:cubicBezTo>
                    <a:cubicBezTo>
                      <a:pt x="85" y="38"/>
                      <a:pt x="86" y="41"/>
                      <a:pt x="86" y="44"/>
                    </a:cubicBezTo>
                    <a:cubicBezTo>
                      <a:pt x="86" y="48"/>
                      <a:pt x="87" y="52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6"/>
                      <a:pt x="86" y="58"/>
                      <a:pt x="84" y="59"/>
                    </a:cubicBezTo>
                    <a:cubicBezTo>
                      <a:pt x="82" y="60"/>
                      <a:pt x="80" y="60"/>
                      <a:pt x="77" y="60"/>
                    </a:cubicBezTo>
                    <a:cubicBezTo>
                      <a:pt x="62" y="60"/>
                      <a:pt x="42" y="48"/>
                      <a:pt x="25" y="48"/>
                    </a:cubicBezTo>
                    <a:cubicBezTo>
                      <a:pt x="14" y="48"/>
                      <a:pt x="6" y="52"/>
                      <a:pt x="2" y="59"/>
                    </a:cubicBezTo>
                    <a:cubicBezTo>
                      <a:pt x="2" y="50"/>
                      <a:pt x="8" y="41"/>
                      <a:pt x="14" y="36"/>
                    </a:cubicBezTo>
                    <a:cubicBezTo>
                      <a:pt x="12" y="34"/>
                      <a:pt x="4" y="34"/>
                      <a:pt x="0" y="35"/>
                    </a:cubicBezTo>
                    <a:cubicBezTo>
                      <a:pt x="5" y="27"/>
                      <a:pt x="15" y="22"/>
                      <a:pt x="26" y="22"/>
                    </a:cubicBezTo>
                    <a:cubicBezTo>
                      <a:pt x="40" y="22"/>
                      <a:pt x="50" y="27"/>
                      <a:pt x="59" y="30"/>
                    </a:cubicBezTo>
                    <a:cubicBezTo>
                      <a:pt x="59" y="23"/>
                      <a:pt x="59" y="10"/>
                      <a:pt x="58" y="8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5"/>
                      <a:pt x="58" y="3"/>
                      <a:pt x="59" y="2"/>
                    </a:cubicBezTo>
                    <a:cubicBezTo>
                      <a:pt x="60" y="0"/>
                      <a:pt x="63" y="0"/>
                      <a:pt x="66" y="0"/>
                    </a:cubicBezTo>
                    <a:cubicBezTo>
                      <a:pt x="78" y="0"/>
                      <a:pt x="94" y="5"/>
                      <a:pt x="112" y="12"/>
                    </a:cubicBezTo>
                    <a:cubicBezTo>
                      <a:pt x="137" y="22"/>
                      <a:pt x="165" y="33"/>
                      <a:pt x="198" y="33"/>
                    </a:cubicBezTo>
                    <a:cubicBezTo>
                      <a:pt x="231" y="33"/>
                      <a:pt x="260" y="22"/>
                      <a:pt x="285" y="12"/>
                    </a:cubicBezTo>
                    <a:cubicBezTo>
                      <a:pt x="303" y="5"/>
                      <a:pt x="318" y="0"/>
                      <a:pt x="331" y="0"/>
                    </a:cubicBezTo>
                    <a:cubicBezTo>
                      <a:pt x="334" y="0"/>
                      <a:pt x="336" y="0"/>
                      <a:pt x="338" y="2"/>
                    </a:cubicBezTo>
                    <a:cubicBezTo>
                      <a:pt x="339" y="3"/>
                      <a:pt x="339" y="5"/>
                      <a:pt x="339" y="6"/>
                    </a:cubicBezTo>
                    <a:cubicBezTo>
                      <a:pt x="339" y="7"/>
                      <a:pt x="339" y="7"/>
                      <a:pt x="338" y="8"/>
                    </a:cubicBezTo>
                    <a:cubicBezTo>
                      <a:pt x="338" y="10"/>
                      <a:pt x="337" y="23"/>
                      <a:pt x="338" y="30"/>
                    </a:cubicBezTo>
                    <a:cubicBezTo>
                      <a:pt x="346" y="27"/>
                      <a:pt x="356" y="22"/>
                      <a:pt x="370" y="22"/>
                    </a:cubicBezTo>
                    <a:cubicBezTo>
                      <a:pt x="381" y="22"/>
                      <a:pt x="392" y="27"/>
                      <a:pt x="397" y="35"/>
                    </a:cubicBezTo>
                    <a:cubicBezTo>
                      <a:pt x="393" y="34"/>
                      <a:pt x="385" y="34"/>
                      <a:pt x="383" y="3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37"/>
              <p:cNvSpPr>
                <a:spLocks/>
              </p:cNvSpPr>
              <p:nvPr/>
            </p:nvSpPr>
            <p:spPr bwMode="auto">
              <a:xfrm>
                <a:off x="3535" y="1982"/>
                <a:ext cx="5" cy="12"/>
              </a:xfrm>
              <a:custGeom>
                <a:avLst/>
                <a:gdLst>
                  <a:gd name="T0" fmla="*/ 8 w 9"/>
                  <a:gd name="T1" fmla="*/ 16 h 20"/>
                  <a:gd name="T2" fmla="*/ 8 w 9"/>
                  <a:gd name="T3" fmla="*/ 16 h 20"/>
                  <a:gd name="T4" fmla="*/ 1 w 9"/>
                  <a:gd name="T5" fmla="*/ 20 h 20"/>
                  <a:gd name="T6" fmla="*/ 0 w 9"/>
                  <a:gd name="T7" fmla="*/ 17 h 20"/>
                  <a:gd name="T8" fmla="*/ 4 w 9"/>
                  <a:gd name="T9" fmla="*/ 15 h 20"/>
                  <a:gd name="T10" fmla="*/ 4 w 9"/>
                  <a:gd name="T11" fmla="*/ 14 h 20"/>
                  <a:gd name="T12" fmla="*/ 2 w 9"/>
                  <a:gd name="T13" fmla="*/ 7 h 20"/>
                  <a:gd name="T14" fmla="*/ 2 w 9"/>
                  <a:gd name="T15" fmla="*/ 1 h 20"/>
                  <a:gd name="T16" fmla="*/ 2 w 9"/>
                  <a:gd name="T17" fmla="*/ 1 h 20"/>
                  <a:gd name="T18" fmla="*/ 8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8" y="16"/>
                    </a:moveTo>
                    <a:lnTo>
                      <a:pt x="8" y="16"/>
                    </a:lnTo>
                    <a:cubicBezTo>
                      <a:pt x="6" y="19"/>
                      <a:pt x="4" y="19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6"/>
                      <a:pt x="1" y="14"/>
                      <a:pt x="4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9" y="5"/>
                      <a:pt x="9" y="11"/>
                      <a:pt x="8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38"/>
              <p:cNvSpPr>
                <a:spLocks/>
              </p:cNvSpPr>
              <p:nvPr/>
            </p:nvSpPr>
            <p:spPr bwMode="auto">
              <a:xfrm>
                <a:off x="3554" y="1987"/>
                <a:ext cx="18" cy="15"/>
              </a:xfrm>
              <a:custGeom>
                <a:avLst/>
                <a:gdLst>
                  <a:gd name="T0" fmla="*/ 10 w 30"/>
                  <a:gd name="T1" fmla="*/ 3 h 26"/>
                  <a:gd name="T2" fmla="*/ 10 w 30"/>
                  <a:gd name="T3" fmla="*/ 3 h 26"/>
                  <a:gd name="T4" fmla="*/ 6 w 30"/>
                  <a:gd name="T5" fmla="*/ 7 h 26"/>
                  <a:gd name="T6" fmla="*/ 6 w 30"/>
                  <a:gd name="T7" fmla="*/ 9 h 26"/>
                  <a:gd name="T8" fmla="*/ 7 w 30"/>
                  <a:gd name="T9" fmla="*/ 9 h 26"/>
                  <a:gd name="T10" fmla="*/ 11 w 30"/>
                  <a:gd name="T11" fmla="*/ 6 h 26"/>
                  <a:gd name="T12" fmla="*/ 17 w 30"/>
                  <a:gd name="T13" fmla="*/ 6 h 26"/>
                  <a:gd name="T14" fmla="*/ 20 w 30"/>
                  <a:gd name="T15" fmla="*/ 10 h 26"/>
                  <a:gd name="T16" fmla="*/ 13 w 30"/>
                  <a:gd name="T17" fmla="*/ 13 h 26"/>
                  <a:gd name="T18" fmla="*/ 15 w 30"/>
                  <a:gd name="T19" fmla="*/ 13 h 26"/>
                  <a:gd name="T20" fmla="*/ 24 w 30"/>
                  <a:gd name="T21" fmla="*/ 12 h 26"/>
                  <a:gd name="T22" fmla="*/ 26 w 30"/>
                  <a:gd name="T23" fmla="*/ 16 h 26"/>
                  <a:gd name="T24" fmla="*/ 19 w 30"/>
                  <a:gd name="T25" fmla="*/ 18 h 26"/>
                  <a:gd name="T26" fmla="*/ 27 w 30"/>
                  <a:gd name="T27" fmla="*/ 19 h 26"/>
                  <a:gd name="T28" fmla="*/ 30 w 30"/>
                  <a:gd name="T29" fmla="*/ 24 h 26"/>
                  <a:gd name="T30" fmla="*/ 26 w 30"/>
                  <a:gd name="T31" fmla="*/ 25 h 26"/>
                  <a:gd name="T32" fmla="*/ 22 w 30"/>
                  <a:gd name="T33" fmla="*/ 22 h 26"/>
                  <a:gd name="T34" fmla="*/ 17 w 30"/>
                  <a:gd name="T35" fmla="*/ 19 h 26"/>
                  <a:gd name="T36" fmla="*/ 4 w 30"/>
                  <a:gd name="T37" fmla="*/ 17 h 26"/>
                  <a:gd name="T38" fmla="*/ 0 w 30"/>
                  <a:gd name="T39" fmla="*/ 6 h 26"/>
                  <a:gd name="T40" fmla="*/ 10 w 30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6">
                    <a:moveTo>
                      <a:pt x="10" y="3"/>
                    </a:moveTo>
                    <a:lnTo>
                      <a:pt x="10" y="3"/>
                    </a:lnTo>
                    <a:cubicBezTo>
                      <a:pt x="11" y="4"/>
                      <a:pt x="8" y="5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5" y="9"/>
                      <a:pt x="5" y="10"/>
                      <a:pt x="7" y="9"/>
                    </a:cubicBezTo>
                    <a:cubicBezTo>
                      <a:pt x="7" y="9"/>
                      <a:pt x="10" y="7"/>
                      <a:pt x="11" y="6"/>
                    </a:cubicBezTo>
                    <a:cubicBezTo>
                      <a:pt x="13" y="5"/>
                      <a:pt x="15" y="5"/>
                      <a:pt x="17" y="6"/>
                    </a:cubicBezTo>
                    <a:cubicBezTo>
                      <a:pt x="20" y="8"/>
                      <a:pt x="21" y="10"/>
                      <a:pt x="20" y="10"/>
                    </a:cubicBezTo>
                    <a:cubicBezTo>
                      <a:pt x="16" y="10"/>
                      <a:pt x="12" y="12"/>
                      <a:pt x="13" y="13"/>
                    </a:cubicBezTo>
                    <a:cubicBezTo>
                      <a:pt x="13" y="14"/>
                      <a:pt x="13" y="14"/>
                      <a:pt x="15" y="13"/>
                    </a:cubicBezTo>
                    <a:cubicBezTo>
                      <a:pt x="18" y="12"/>
                      <a:pt x="22" y="12"/>
                      <a:pt x="24" y="12"/>
                    </a:cubicBezTo>
                    <a:cubicBezTo>
                      <a:pt x="26" y="13"/>
                      <a:pt x="28" y="16"/>
                      <a:pt x="26" y="16"/>
                    </a:cubicBezTo>
                    <a:cubicBezTo>
                      <a:pt x="24" y="16"/>
                      <a:pt x="21" y="16"/>
                      <a:pt x="19" y="18"/>
                    </a:cubicBezTo>
                    <a:cubicBezTo>
                      <a:pt x="19" y="19"/>
                      <a:pt x="24" y="18"/>
                      <a:pt x="27" y="19"/>
                    </a:cubicBezTo>
                    <a:cubicBezTo>
                      <a:pt x="29" y="20"/>
                      <a:pt x="30" y="22"/>
                      <a:pt x="30" y="24"/>
                    </a:cubicBezTo>
                    <a:cubicBezTo>
                      <a:pt x="30" y="26"/>
                      <a:pt x="27" y="26"/>
                      <a:pt x="26" y="25"/>
                    </a:cubicBezTo>
                    <a:cubicBezTo>
                      <a:pt x="24" y="24"/>
                      <a:pt x="23" y="23"/>
                      <a:pt x="22" y="22"/>
                    </a:cubicBezTo>
                    <a:cubicBezTo>
                      <a:pt x="20" y="22"/>
                      <a:pt x="19" y="21"/>
                      <a:pt x="17" y="19"/>
                    </a:cubicBezTo>
                    <a:cubicBezTo>
                      <a:pt x="13" y="16"/>
                      <a:pt x="8" y="15"/>
                      <a:pt x="4" y="17"/>
                    </a:cubicBezTo>
                    <a:cubicBezTo>
                      <a:pt x="4" y="12"/>
                      <a:pt x="3" y="9"/>
                      <a:pt x="0" y="6"/>
                    </a:cubicBezTo>
                    <a:cubicBezTo>
                      <a:pt x="1" y="4"/>
                      <a:pt x="5" y="0"/>
                      <a:pt x="1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556" y="1998"/>
                <a:ext cx="12" cy="11"/>
              </a:xfrm>
              <a:custGeom>
                <a:avLst/>
                <a:gdLst>
                  <a:gd name="T0" fmla="*/ 4 w 21"/>
                  <a:gd name="T1" fmla="*/ 13 h 18"/>
                  <a:gd name="T2" fmla="*/ 4 w 21"/>
                  <a:gd name="T3" fmla="*/ 13 h 18"/>
                  <a:gd name="T4" fmla="*/ 6 w 21"/>
                  <a:gd name="T5" fmla="*/ 17 h 18"/>
                  <a:gd name="T6" fmla="*/ 3 w 21"/>
                  <a:gd name="T7" fmla="*/ 17 h 18"/>
                  <a:gd name="T8" fmla="*/ 0 w 21"/>
                  <a:gd name="T9" fmla="*/ 10 h 18"/>
                  <a:gd name="T10" fmla="*/ 4 w 21"/>
                  <a:gd name="T11" fmla="*/ 5 h 18"/>
                  <a:gd name="T12" fmla="*/ 11 w 21"/>
                  <a:gd name="T13" fmla="*/ 7 h 18"/>
                  <a:gd name="T14" fmla="*/ 11 w 21"/>
                  <a:gd name="T15" fmla="*/ 5 h 18"/>
                  <a:gd name="T16" fmla="*/ 3 w 21"/>
                  <a:gd name="T17" fmla="*/ 2 h 18"/>
                  <a:gd name="T18" fmla="*/ 2 w 21"/>
                  <a:gd name="T19" fmla="*/ 1 h 18"/>
                  <a:gd name="T20" fmla="*/ 13 w 21"/>
                  <a:gd name="T21" fmla="*/ 3 h 18"/>
                  <a:gd name="T22" fmla="*/ 21 w 21"/>
                  <a:gd name="T23" fmla="*/ 9 h 18"/>
                  <a:gd name="T24" fmla="*/ 4 w 21"/>
                  <a:gd name="T25" fmla="*/ 11 h 18"/>
                  <a:gd name="T26" fmla="*/ 4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4" y="13"/>
                    </a:moveTo>
                    <a:lnTo>
                      <a:pt x="4" y="13"/>
                    </a:lnTo>
                    <a:cubicBezTo>
                      <a:pt x="6" y="14"/>
                      <a:pt x="7" y="16"/>
                      <a:pt x="6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7" y="5"/>
                      <a:pt x="10" y="5"/>
                      <a:pt x="11" y="7"/>
                    </a:cubicBezTo>
                    <a:cubicBezTo>
                      <a:pt x="12" y="8"/>
                      <a:pt x="13" y="7"/>
                      <a:pt x="11" y="5"/>
                    </a:cubicBezTo>
                    <a:cubicBezTo>
                      <a:pt x="9" y="3"/>
                      <a:pt x="5" y="2"/>
                      <a:pt x="3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10" y="1"/>
                      <a:pt x="13" y="3"/>
                    </a:cubicBezTo>
                    <a:cubicBezTo>
                      <a:pt x="15" y="5"/>
                      <a:pt x="17" y="7"/>
                      <a:pt x="21" y="9"/>
                    </a:cubicBezTo>
                    <a:cubicBezTo>
                      <a:pt x="16" y="13"/>
                      <a:pt x="9" y="13"/>
                      <a:pt x="4" y="11"/>
                    </a:cubicBezTo>
                    <a:cubicBezTo>
                      <a:pt x="2" y="10"/>
                      <a:pt x="3" y="12"/>
                      <a:pt x="4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3550" y="1990"/>
                <a:ext cx="23" cy="27"/>
              </a:xfrm>
              <a:custGeom>
                <a:avLst/>
                <a:gdLst>
                  <a:gd name="T0" fmla="*/ 13 w 37"/>
                  <a:gd name="T1" fmla="*/ 42 h 44"/>
                  <a:gd name="T2" fmla="*/ 13 w 37"/>
                  <a:gd name="T3" fmla="*/ 42 h 44"/>
                  <a:gd name="T4" fmla="*/ 8 w 37"/>
                  <a:gd name="T5" fmla="*/ 42 h 44"/>
                  <a:gd name="T6" fmla="*/ 10 w 37"/>
                  <a:gd name="T7" fmla="*/ 39 h 44"/>
                  <a:gd name="T8" fmla="*/ 9 w 37"/>
                  <a:gd name="T9" fmla="*/ 37 h 44"/>
                  <a:gd name="T10" fmla="*/ 6 w 37"/>
                  <a:gd name="T11" fmla="*/ 38 h 44"/>
                  <a:gd name="T12" fmla="*/ 3 w 37"/>
                  <a:gd name="T13" fmla="*/ 37 h 44"/>
                  <a:gd name="T14" fmla="*/ 3 w 37"/>
                  <a:gd name="T15" fmla="*/ 33 h 44"/>
                  <a:gd name="T16" fmla="*/ 4 w 37"/>
                  <a:gd name="T17" fmla="*/ 32 h 44"/>
                  <a:gd name="T18" fmla="*/ 2 w 37"/>
                  <a:gd name="T19" fmla="*/ 31 h 44"/>
                  <a:gd name="T20" fmla="*/ 0 w 37"/>
                  <a:gd name="T21" fmla="*/ 27 h 44"/>
                  <a:gd name="T22" fmla="*/ 1 w 37"/>
                  <a:gd name="T23" fmla="*/ 24 h 44"/>
                  <a:gd name="T24" fmla="*/ 4 w 37"/>
                  <a:gd name="T25" fmla="*/ 24 h 44"/>
                  <a:gd name="T26" fmla="*/ 2 w 37"/>
                  <a:gd name="T27" fmla="*/ 21 h 44"/>
                  <a:gd name="T28" fmla="*/ 0 w 37"/>
                  <a:gd name="T29" fmla="*/ 17 h 44"/>
                  <a:gd name="T30" fmla="*/ 1 w 37"/>
                  <a:gd name="T31" fmla="*/ 15 h 44"/>
                  <a:gd name="T32" fmla="*/ 3 w 37"/>
                  <a:gd name="T33" fmla="*/ 15 h 44"/>
                  <a:gd name="T34" fmla="*/ 2 w 37"/>
                  <a:gd name="T35" fmla="*/ 10 h 44"/>
                  <a:gd name="T36" fmla="*/ 2 w 37"/>
                  <a:gd name="T37" fmla="*/ 6 h 44"/>
                  <a:gd name="T38" fmla="*/ 2 w 37"/>
                  <a:gd name="T39" fmla="*/ 0 h 44"/>
                  <a:gd name="T40" fmla="*/ 6 w 37"/>
                  <a:gd name="T41" fmla="*/ 18 h 44"/>
                  <a:gd name="T42" fmla="*/ 6 w 37"/>
                  <a:gd name="T43" fmla="*/ 22 h 44"/>
                  <a:gd name="T44" fmla="*/ 15 w 37"/>
                  <a:gd name="T45" fmla="*/ 33 h 44"/>
                  <a:gd name="T46" fmla="*/ 24 w 37"/>
                  <a:gd name="T47" fmla="*/ 30 h 44"/>
                  <a:gd name="T48" fmla="*/ 26 w 37"/>
                  <a:gd name="T49" fmla="*/ 27 h 44"/>
                  <a:gd name="T50" fmla="*/ 34 w 37"/>
                  <a:gd name="T51" fmla="*/ 21 h 44"/>
                  <a:gd name="T52" fmla="*/ 37 w 37"/>
                  <a:gd name="T53" fmla="*/ 27 h 44"/>
                  <a:gd name="T54" fmla="*/ 34 w 37"/>
                  <a:gd name="T55" fmla="*/ 32 h 44"/>
                  <a:gd name="T56" fmla="*/ 31 w 37"/>
                  <a:gd name="T57" fmla="*/ 29 h 44"/>
                  <a:gd name="T58" fmla="*/ 31 w 37"/>
                  <a:gd name="T59" fmla="*/ 30 h 44"/>
                  <a:gd name="T60" fmla="*/ 29 w 37"/>
                  <a:gd name="T61" fmla="*/ 40 h 44"/>
                  <a:gd name="T62" fmla="*/ 27 w 37"/>
                  <a:gd name="T63" fmla="*/ 37 h 44"/>
                  <a:gd name="T64" fmla="*/ 25 w 37"/>
                  <a:gd name="T65" fmla="*/ 36 h 44"/>
                  <a:gd name="T66" fmla="*/ 22 w 37"/>
                  <a:gd name="T67" fmla="*/ 43 h 44"/>
                  <a:gd name="T68" fmla="*/ 18 w 37"/>
                  <a:gd name="T69" fmla="*/ 43 h 44"/>
                  <a:gd name="T70" fmla="*/ 18 w 37"/>
                  <a:gd name="T71" fmla="*/ 40 h 44"/>
                  <a:gd name="T72" fmla="*/ 17 w 37"/>
                  <a:gd name="T73" fmla="*/ 40 h 44"/>
                  <a:gd name="T74" fmla="*/ 13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13" y="42"/>
                    </a:moveTo>
                    <a:lnTo>
                      <a:pt x="13" y="42"/>
                    </a:lnTo>
                    <a:cubicBezTo>
                      <a:pt x="12" y="43"/>
                      <a:pt x="9" y="43"/>
                      <a:pt x="8" y="42"/>
                    </a:cubicBezTo>
                    <a:cubicBezTo>
                      <a:pt x="7" y="40"/>
                      <a:pt x="9" y="40"/>
                      <a:pt x="10" y="39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8" y="38"/>
                      <a:pt x="7" y="38"/>
                      <a:pt x="6" y="38"/>
                    </a:cubicBezTo>
                    <a:cubicBezTo>
                      <a:pt x="5" y="38"/>
                      <a:pt x="4" y="38"/>
                      <a:pt x="3" y="37"/>
                    </a:cubicBezTo>
                    <a:cubicBezTo>
                      <a:pt x="2" y="36"/>
                      <a:pt x="1" y="34"/>
                      <a:pt x="3" y="33"/>
                    </a:cubicBezTo>
                    <a:cubicBezTo>
                      <a:pt x="4" y="33"/>
                      <a:pt x="5" y="34"/>
                      <a:pt x="4" y="32"/>
                    </a:cubicBezTo>
                    <a:cubicBezTo>
                      <a:pt x="4" y="32"/>
                      <a:pt x="2" y="32"/>
                      <a:pt x="2" y="31"/>
                    </a:cubicBezTo>
                    <a:cubicBezTo>
                      <a:pt x="0" y="30"/>
                      <a:pt x="0" y="28"/>
                      <a:pt x="0" y="27"/>
                    </a:cubicBezTo>
                    <a:cubicBezTo>
                      <a:pt x="0" y="25"/>
                      <a:pt x="0" y="24"/>
                      <a:pt x="1" y="24"/>
                    </a:cubicBezTo>
                    <a:cubicBezTo>
                      <a:pt x="2" y="24"/>
                      <a:pt x="3" y="26"/>
                      <a:pt x="4" y="24"/>
                    </a:cubicBezTo>
                    <a:cubicBezTo>
                      <a:pt x="4" y="23"/>
                      <a:pt x="2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5"/>
                      <a:pt x="3" y="13"/>
                      <a:pt x="2" y="10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3" y="5"/>
                      <a:pt x="3" y="2"/>
                      <a:pt x="2" y="0"/>
                    </a:cubicBezTo>
                    <a:cubicBezTo>
                      <a:pt x="7" y="3"/>
                      <a:pt x="7" y="10"/>
                      <a:pt x="6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9"/>
                      <a:pt x="10" y="33"/>
                      <a:pt x="15" y="33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5" y="29"/>
                      <a:pt x="26" y="28"/>
                      <a:pt x="26" y="27"/>
                    </a:cubicBezTo>
                    <a:cubicBezTo>
                      <a:pt x="28" y="26"/>
                      <a:pt x="32" y="24"/>
                      <a:pt x="34" y="21"/>
                    </a:cubicBezTo>
                    <a:cubicBezTo>
                      <a:pt x="36" y="23"/>
                      <a:pt x="36" y="26"/>
                      <a:pt x="37" y="27"/>
                    </a:cubicBezTo>
                    <a:cubicBezTo>
                      <a:pt x="37" y="29"/>
                      <a:pt x="35" y="32"/>
                      <a:pt x="34" y="32"/>
                    </a:cubicBezTo>
                    <a:cubicBezTo>
                      <a:pt x="34" y="32"/>
                      <a:pt x="32" y="29"/>
                      <a:pt x="31" y="29"/>
                    </a:cubicBezTo>
                    <a:cubicBezTo>
                      <a:pt x="30" y="28"/>
                      <a:pt x="30" y="29"/>
                      <a:pt x="31" y="30"/>
                    </a:cubicBezTo>
                    <a:cubicBezTo>
                      <a:pt x="32" y="33"/>
                      <a:pt x="33" y="37"/>
                      <a:pt x="29" y="40"/>
                    </a:cubicBezTo>
                    <a:cubicBezTo>
                      <a:pt x="27" y="41"/>
                      <a:pt x="27" y="39"/>
                      <a:pt x="27" y="37"/>
                    </a:cubicBezTo>
                    <a:cubicBezTo>
                      <a:pt x="26" y="35"/>
                      <a:pt x="25" y="34"/>
                      <a:pt x="25" y="36"/>
                    </a:cubicBezTo>
                    <a:cubicBezTo>
                      <a:pt x="25" y="38"/>
                      <a:pt x="25" y="41"/>
                      <a:pt x="22" y="43"/>
                    </a:cubicBezTo>
                    <a:cubicBezTo>
                      <a:pt x="21" y="44"/>
                      <a:pt x="19" y="43"/>
                      <a:pt x="18" y="43"/>
                    </a:cubicBezTo>
                    <a:cubicBezTo>
                      <a:pt x="17" y="42"/>
                      <a:pt x="18" y="40"/>
                      <a:pt x="18" y="40"/>
                    </a:cubicBezTo>
                    <a:cubicBezTo>
                      <a:pt x="19" y="39"/>
                      <a:pt x="18" y="38"/>
                      <a:pt x="17" y="40"/>
                    </a:cubicBezTo>
                    <a:cubicBezTo>
                      <a:pt x="16" y="40"/>
                      <a:pt x="15" y="41"/>
                      <a:pt x="13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3558" y="2028"/>
                <a:ext cx="6" cy="6"/>
              </a:xfrm>
              <a:custGeom>
                <a:avLst/>
                <a:gdLst>
                  <a:gd name="T0" fmla="*/ 1 w 9"/>
                  <a:gd name="T1" fmla="*/ 2 h 9"/>
                  <a:gd name="T2" fmla="*/ 1 w 9"/>
                  <a:gd name="T3" fmla="*/ 2 h 9"/>
                  <a:gd name="T4" fmla="*/ 1 w 9"/>
                  <a:gd name="T5" fmla="*/ 3 h 9"/>
                  <a:gd name="T6" fmla="*/ 2 w 9"/>
                  <a:gd name="T7" fmla="*/ 3 h 9"/>
                  <a:gd name="T8" fmla="*/ 2 w 9"/>
                  <a:gd name="T9" fmla="*/ 2 h 9"/>
                  <a:gd name="T10" fmla="*/ 3 w 9"/>
                  <a:gd name="T11" fmla="*/ 1 h 9"/>
                  <a:gd name="T12" fmla="*/ 3 w 9"/>
                  <a:gd name="T13" fmla="*/ 1 h 9"/>
                  <a:gd name="T14" fmla="*/ 4 w 9"/>
                  <a:gd name="T15" fmla="*/ 3 h 9"/>
                  <a:gd name="T16" fmla="*/ 5 w 9"/>
                  <a:gd name="T17" fmla="*/ 0 h 9"/>
                  <a:gd name="T18" fmla="*/ 6 w 9"/>
                  <a:gd name="T19" fmla="*/ 0 h 9"/>
                  <a:gd name="T20" fmla="*/ 5 w 9"/>
                  <a:gd name="T21" fmla="*/ 2 h 9"/>
                  <a:gd name="T22" fmla="*/ 6 w 9"/>
                  <a:gd name="T23" fmla="*/ 3 h 9"/>
                  <a:gd name="T24" fmla="*/ 6 w 9"/>
                  <a:gd name="T25" fmla="*/ 2 h 9"/>
                  <a:gd name="T26" fmla="*/ 8 w 9"/>
                  <a:gd name="T27" fmla="*/ 2 h 9"/>
                  <a:gd name="T28" fmla="*/ 8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9 w 9"/>
                  <a:gd name="T35" fmla="*/ 4 h 9"/>
                  <a:gd name="T36" fmla="*/ 9 w 9"/>
                  <a:gd name="T37" fmla="*/ 5 h 9"/>
                  <a:gd name="T38" fmla="*/ 9 w 9"/>
                  <a:gd name="T39" fmla="*/ 5 h 9"/>
                  <a:gd name="T40" fmla="*/ 7 w 9"/>
                  <a:gd name="T41" fmla="*/ 6 h 9"/>
                  <a:gd name="T42" fmla="*/ 8 w 9"/>
                  <a:gd name="T43" fmla="*/ 6 h 9"/>
                  <a:gd name="T44" fmla="*/ 8 w 9"/>
                  <a:gd name="T45" fmla="*/ 7 h 9"/>
                  <a:gd name="T46" fmla="*/ 8 w 9"/>
                  <a:gd name="T47" fmla="*/ 7 h 9"/>
                  <a:gd name="T48" fmla="*/ 6 w 9"/>
                  <a:gd name="T49" fmla="*/ 8 h 9"/>
                  <a:gd name="T50" fmla="*/ 7 w 9"/>
                  <a:gd name="T51" fmla="*/ 9 h 9"/>
                  <a:gd name="T52" fmla="*/ 6 w 9"/>
                  <a:gd name="T53" fmla="*/ 9 h 9"/>
                  <a:gd name="T54" fmla="*/ 3 w 9"/>
                  <a:gd name="T55" fmla="*/ 8 h 9"/>
                  <a:gd name="T56" fmla="*/ 2 w 9"/>
                  <a:gd name="T57" fmla="*/ 8 h 9"/>
                  <a:gd name="T58" fmla="*/ 2 w 9"/>
                  <a:gd name="T59" fmla="*/ 8 h 9"/>
                  <a:gd name="T60" fmla="*/ 2 w 9"/>
                  <a:gd name="T61" fmla="*/ 7 h 9"/>
                  <a:gd name="T62" fmla="*/ 0 w 9"/>
                  <a:gd name="T63" fmla="*/ 5 h 9"/>
                  <a:gd name="T64" fmla="*/ 1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3" y="1"/>
                    </a:ln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lnTo>
                      <a:pt x="9" y="5"/>
                    </a:lnTo>
                    <a:lnTo>
                      <a:pt x="9" y="5"/>
                    </a:ln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556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3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0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549" y="2021"/>
                <a:ext cx="6" cy="6"/>
              </a:xfrm>
              <a:custGeom>
                <a:avLst/>
                <a:gdLst>
                  <a:gd name="T0" fmla="*/ 0 w 9"/>
                  <a:gd name="T1" fmla="*/ 3 h 9"/>
                  <a:gd name="T2" fmla="*/ 0 w 9"/>
                  <a:gd name="T3" fmla="*/ 3 h 9"/>
                  <a:gd name="T4" fmla="*/ 1 w 9"/>
                  <a:gd name="T5" fmla="*/ 4 h 9"/>
                  <a:gd name="T6" fmla="*/ 2 w 9"/>
                  <a:gd name="T7" fmla="*/ 4 h 9"/>
                  <a:gd name="T8" fmla="*/ 2 w 9"/>
                  <a:gd name="T9" fmla="*/ 3 h 9"/>
                  <a:gd name="T10" fmla="*/ 2 w 9"/>
                  <a:gd name="T11" fmla="*/ 1 h 9"/>
                  <a:gd name="T12" fmla="*/ 2 w 9"/>
                  <a:gd name="T13" fmla="*/ 2 h 9"/>
                  <a:gd name="T14" fmla="*/ 3 w 9"/>
                  <a:gd name="T15" fmla="*/ 3 h 9"/>
                  <a:gd name="T16" fmla="*/ 4 w 9"/>
                  <a:gd name="T17" fmla="*/ 0 h 9"/>
                  <a:gd name="T18" fmla="*/ 5 w 9"/>
                  <a:gd name="T19" fmla="*/ 0 h 9"/>
                  <a:gd name="T20" fmla="*/ 5 w 9"/>
                  <a:gd name="T21" fmla="*/ 2 h 9"/>
                  <a:gd name="T22" fmla="*/ 5 w 9"/>
                  <a:gd name="T23" fmla="*/ 2 h 9"/>
                  <a:gd name="T24" fmla="*/ 6 w 9"/>
                  <a:gd name="T25" fmla="*/ 2 h 9"/>
                  <a:gd name="T26" fmla="*/ 7 w 9"/>
                  <a:gd name="T27" fmla="*/ 1 h 9"/>
                  <a:gd name="T28" fmla="*/ 7 w 9"/>
                  <a:gd name="T29" fmla="*/ 2 h 9"/>
                  <a:gd name="T30" fmla="*/ 7 w 9"/>
                  <a:gd name="T31" fmla="*/ 4 h 9"/>
                  <a:gd name="T32" fmla="*/ 8 w 9"/>
                  <a:gd name="T33" fmla="*/ 4 h 9"/>
                  <a:gd name="T34" fmla="*/ 8 w 9"/>
                  <a:gd name="T35" fmla="*/ 4 h 9"/>
                  <a:gd name="T36" fmla="*/ 9 w 9"/>
                  <a:gd name="T37" fmla="*/ 4 h 9"/>
                  <a:gd name="T38" fmla="*/ 9 w 9"/>
                  <a:gd name="T39" fmla="*/ 4 h 9"/>
                  <a:gd name="T40" fmla="*/ 7 w 9"/>
                  <a:gd name="T41" fmla="*/ 5 h 9"/>
                  <a:gd name="T42" fmla="*/ 8 w 9"/>
                  <a:gd name="T43" fmla="*/ 6 h 9"/>
                  <a:gd name="T44" fmla="*/ 9 w 9"/>
                  <a:gd name="T45" fmla="*/ 6 h 9"/>
                  <a:gd name="T46" fmla="*/ 8 w 9"/>
                  <a:gd name="T47" fmla="*/ 7 h 9"/>
                  <a:gd name="T48" fmla="*/ 7 w 9"/>
                  <a:gd name="T49" fmla="*/ 7 h 9"/>
                  <a:gd name="T50" fmla="*/ 7 w 9"/>
                  <a:gd name="T51" fmla="*/ 9 h 9"/>
                  <a:gd name="T52" fmla="*/ 6 w 9"/>
                  <a:gd name="T53" fmla="*/ 9 h 9"/>
                  <a:gd name="T54" fmla="*/ 4 w 9"/>
                  <a:gd name="T55" fmla="*/ 8 h 9"/>
                  <a:gd name="T56" fmla="*/ 3 w 9"/>
                  <a:gd name="T57" fmla="*/ 8 h 9"/>
                  <a:gd name="T58" fmla="*/ 2 w 9"/>
                  <a:gd name="T59" fmla="*/ 8 h 9"/>
                  <a:gd name="T60" fmla="*/ 2 w 9"/>
                  <a:gd name="T61" fmla="*/ 8 h 9"/>
                  <a:gd name="T62" fmla="*/ 0 w 9"/>
                  <a:gd name="T63" fmla="*/ 5 h 9"/>
                  <a:gd name="T64" fmla="*/ 0 w 9"/>
                  <a:gd name="T6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2"/>
                    </a:ln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lnTo>
                      <a:pt x="9" y="4"/>
                    </a:lnTo>
                    <a:lnTo>
                      <a:pt x="9" y="4"/>
                    </a:ln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547" y="2027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3 w 5"/>
                  <a:gd name="T5" fmla="*/ 2 h 4"/>
                  <a:gd name="T6" fmla="*/ 5 w 5"/>
                  <a:gd name="T7" fmla="*/ 2 h 4"/>
                  <a:gd name="T8" fmla="*/ 4 w 5"/>
                  <a:gd name="T9" fmla="*/ 4 h 4"/>
                  <a:gd name="T10" fmla="*/ 0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2"/>
                      <a:pt x="3" y="2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539" y="2016"/>
                <a:ext cx="5" cy="5"/>
              </a:xfrm>
              <a:custGeom>
                <a:avLst/>
                <a:gdLst>
                  <a:gd name="T0" fmla="*/ 0 w 9"/>
                  <a:gd name="T1" fmla="*/ 4 h 8"/>
                  <a:gd name="T2" fmla="*/ 0 w 9"/>
                  <a:gd name="T3" fmla="*/ 4 h 8"/>
                  <a:gd name="T4" fmla="*/ 2 w 9"/>
                  <a:gd name="T5" fmla="*/ 4 h 8"/>
                  <a:gd name="T6" fmla="*/ 1 w 9"/>
                  <a:gd name="T7" fmla="*/ 2 h 8"/>
                  <a:gd name="T8" fmla="*/ 1 w 9"/>
                  <a:gd name="T9" fmla="*/ 2 h 8"/>
                  <a:gd name="T10" fmla="*/ 2 w 9"/>
                  <a:gd name="T11" fmla="*/ 2 h 8"/>
                  <a:gd name="T12" fmla="*/ 3 w 9"/>
                  <a:gd name="T13" fmla="*/ 2 h 8"/>
                  <a:gd name="T14" fmla="*/ 3 w 9"/>
                  <a:gd name="T15" fmla="*/ 0 h 8"/>
                  <a:gd name="T16" fmla="*/ 3 w 9"/>
                  <a:gd name="T17" fmla="*/ 0 h 8"/>
                  <a:gd name="T18" fmla="*/ 4 w 9"/>
                  <a:gd name="T19" fmla="*/ 0 h 8"/>
                  <a:gd name="T20" fmla="*/ 4 w 9"/>
                  <a:gd name="T21" fmla="*/ 1 h 8"/>
                  <a:gd name="T22" fmla="*/ 5 w 9"/>
                  <a:gd name="T23" fmla="*/ 2 h 8"/>
                  <a:gd name="T24" fmla="*/ 6 w 9"/>
                  <a:gd name="T25" fmla="*/ 0 h 8"/>
                  <a:gd name="T26" fmla="*/ 6 w 9"/>
                  <a:gd name="T27" fmla="*/ 0 h 8"/>
                  <a:gd name="T28" fmla="*/ 7 w 9"/>
                  <a:gd name="T29" fmla="*/ 2 h 8"/>
                  <a:gd name="T30" fmla="*/ 7 w 9"/>
                  <a:gd name="T31" fmla="*/ 2 h 8"/>
                  <a:gd name="T32" fmla="*/ 7 w 9"/>
                  <a:gd name="T33" fmla="*/ 2 h 8"/>
                  <a:gd name="T34" fmla="*/ 8 w 9"/>
                  <a:gd name="T35" fmla="*/ 2 h 8"/>
                  <a:gd name="T36" fmla="*/ 9 w 9"/>
                  <a:gd name="T37" fmla="*/ 1 h 8"/>
                  <a:gd name="T38" fmla="*/ 7 w 9"/>
                  <a:gd name="T39" fmla="*/ 4 h 8"/>
                  <a:gd name="T40" fmla="*/ 9 w 9"/>
                  <a:gd name="T41" fmla="*/ 4 h 8"/>
                  <a:gd name="T42" fmla="*/ 9 w 9"/>
                  <a:gd name="T43" fmla="*/ 4 h 8"/>
                  <a:gd name="T44" fmla="*/ 8 w 9"/>
                  <a:gd name="T45" fmla="*/ 5 h 8"/>
                  <a:gd name="T46" fmla="*/ 7 w 9"/>
                  <a:gd name="T47" fmla="*/ 6 h 8"/>
                  <a:gd name="T48" fmla="*/ 8 w 9"/>
                  <a:gd name="T49" fmla="*/ 6 h 8"/>
                  <a:gd name="T50" fmla="*/ 9 w 9"/>
                  <a:gd name="T51" fmla="*/ 7 h 8"/>
                  <a:gd name="T52" fmla="*/ 7 w 9"/>
                  <a:gd name="T53" fmla="*/ 8 h 8"/>
                  <a:gd name="T54" fmla="*/ 4 w 9"/>
                  <a:gd name="T55" fmla="*/ 8 h 8"/>
                  <a:gd name="T56" fmla="*/ 4 w 9"/>
                  <a:gd name="T57" fmla="*/ 8 h 8"/>
                  <a:gd name="T58" fmla="*/ 3 w 9"/>
                  <a:gd name="T59" fmla="*/ 8 h 8"/>
                  <a:gd name="T60" fmla="*/ 2 w 9"/>
                  <a:gd name="T61" fmla="*/ 7 h 8"/>
                  <a:gd name="T62" fmla="*/ 0 w 9"/>
                  <a:gd name="T63" fmla="*/ 5 h 8"/>
                  <a:gd name="T64" fmla="*/ 0 w 9"/>
                  <a:gd name="T6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lnTo>
                      <a:pt x="3" y="0"/>
                    </a:lnTo>
                    <a:lnTo>
                      <a:pt x="4" y="0"/>
                    </a:ln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9" y="4"/>
                    </a:lnTo>
                    <a:cubicBezTo>
                      <a:pt x="9" y="4"/>
                      <a:pt x="9" y="5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539" y="2023"/>
                <a:ext cx="3" cy="3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1 h 5"/>
                  <a:gd name="T4" fmla="*/ 4 w 5"/>
                  <a:gd name="T5" fmla="*/ 5 h 5"/>
                  <a:gd name="T6" fmla="*/ 0 w 5"/>
                  <a:gd name="T7" fmla="*/ 3 h 5"/>
                  <a:gd name="T8" fmla="*/ 2 w 5"/>
                  <a:gd name="T9" fmla="*/ 0 h 5"/>
                  <a:gd name="T10" fmla="*/ 3 w 5"/>
                  <a:gd name="T11" fmla="*/ 1 h 5"/>
                  <a:gd name="T12" fmla="*/ 5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2"/>
                      <a:pt x="4" y="3"/>
                      <a:pt x="4" y="5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527" y="2013"/>
                <a:ext cx="6" cy="6"/>
              </a:xfrm>
              <a:custGeom>
                <a:avLst/>
                <a:gdLst>
                  <a:gd name="T0" fmla="*/ 1 w 10"/>
                  <a:gd name="T1" fmla="*/ 5 h 9"/>
                  <a:gd name="T2" fmla="*/ 1 w 10"/>
                  <a:gd name="T3" fmla="*/ 5 h 9"/>
                  <a:gd name="T4" fmla="*/ 2 w 10"/>
                  <a:gd name="T5" fmla="*/ 5 h 9"/>
                  <a:gd name="T6" fmla="*/ 1 w 10"/>
                  <a:gd name="T7" fmla="*/ 3 h 9"/>
                  <a:gd name="T8" fmla="*/ 1 w 10"/>
                  <a:gd name="T9" fmla="*/ 3 h 9"/>
                  <a:gd name="T10" fmla="*/ 2 w 10"/>
                  <a:gd name="T11" fmla="*/ 3 h 9"/>
                  <a:gd name="T12" fmla="*/ 3 w 10"/>
                  <a:gd name="T13" fmla="*/ 3 h 9"/>
                  <a:gd name="T14" fmla="*/ 3 w 10"/>
                  <a:gd name="T15" fmla="*/ 1 h 9"/>
                  <a:gd name="T16" fmla="*/ 3 w 10"/>
                  <a:gd name="T17" fmla="*/ 1 h 9"/>
                  <a:gd name="T18" fmla="*/ 3 w 10"/>
                  <a:gd name="T19" fmla="*/ 1 h 9"/>
                  <a:gd name="T20" fmla="*/ 4 w 10"/>
                  <a:gd name="T21" fmla="*/ 1 h 9"/>
                  <a:gd name="T22" fmla="*/ 5 w 10"/>
                  <a:gd name="T23" fmla="*/ 2 h 9"/>
                  <a:gd name="T24" fmla="*/ 5 w 10"/>
                  <a:gd name="T25" fmla="*/ 0 h 9"/>
                  <a:gd name="T26" fmla="*/ 6 w 10"/>
                  <a:gd name="T27" fmla="*/ 0 h 9"/>
                  <a:gd name="T28" fmla="*/ 6 w 10"/>
                  <a:gd name="T29" fmla="*/ 1 h 9"/>
                  <a:gd name="T30" fmla="*/ 7 w 10"/>
                  <a:gd name="T31" fmla="*/ 2 h 9"/>
                  <a:gd name="T32" fmla="*/ 7 w 10"/>
                  <a:gd name="T33" fmla="*/ 2 h 9"/>
                  <a:gd name="T34" fmla="*/ 8 w 10"/>
                  <a:gd name="T35" fmla="*/ 1 h 9"/>
                  <a:gd name="T36" fmla="*/ 9 w 10"/>
                  <a:gd name="T37" fmla="*/ 1 h 9"/>
                  <a:gd name="T38" fmla="*/ 8 w 10"/>
                  <a:gd name="T39" fmla="*/ 4 h 9"/>
                  <a:gd name="T40" fmla="*/ 9 w 10"/>
                  <a:gd name="T41" fmla="*/ 4 h 9"/>
                  <a:gd name="T42" fmla="*/ 10 w 10"/>
                  <a:gd name="T43" fmla="*/ 4 h 9"/>
                  <a:gd name="T44" fmla="*/ 9 w 10"/>
                  <a:gd name="T45" fmla="*/ 5 h 9"/>
                  <a:gd name="T46" fmla="*/ 8 w 10"/>
                  <a:gd name="T47" fmla="*/ 6 h 9"/>
                  <a:gd name="T48" fmla="*/ 8 w 10"/>
                  <a:gd name="T49" fmla="*/ 6 h 9"/>
                  <a:gd name="T50" fmla="*/ 10 w 10"/>
                  <a:gd name="T51" fmla="*/ 6 h 9"/>
                  <a:gd name="T52" fmla="*/ 8 w 10"/>
                  <a:gd name="T53" fmla="*/ 8 h 9"/>
                  <a:gd name="T54" fmla="*/ 5 w 10"/>
                  <a:gd name="T55" fmla="*/ 8 h 9"/>
                  <a:gd name="T56" fmla="*/ 5 w 10"/>
                  <a:gd name="T57" fmla="*/ 8 h 9"/>
                  <a:gd name="T58" fmla="*/ 4 w 10"/>
                  <a:gd name="T59" fmla="*/ 8 h 9"/>
                  <a:gd name="T60" fmla="*/ 3 w 10"/>
                  <a:gd name="T61" fmla="*/ 8 h 9"/>
                  <a:gd name="T62" fmla="*/ 1 w 10"/>
                  <a:gd name="T63" fmla="*/ 6 h 9"/>
                  <a:gd name="T64" fmla="*/ 1 w 10"/>
                  <a:gd name="T6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lnTo>
                      <a:pt x="3" y="1"/>
                    </a:lnTo>
                    <a:lnTo>
                      <a:pt x="3" y="1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lnTo>
                      <a:pt x="10" y="4"/>
                    </a:ln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529" y="2020"/>
                <a:ext cx="3" cy="2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  <a:gd name="T10" fmla="*/ 2 w 5"/>
                  <a:gd name="T11" fmla="*/ 1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3524" y="2024"/>
                <a:ext cx="35" cy="19"/>
              </a:xfrm>
              <a:custGeom>
                <a:avLst/>
                <a:gdLst>
                  <a:gd name="T0" fmla="*/ 54 w 57"/>
                  <a:gd name="T1" fmla="*/ 32 h 32"/>
                  <a:gd name="T2" fmla="*/ 54 w 57"/>
                  <a:gd name="T3" fmla="*/ 32 h 32"/>
                  <a:gd name="T4" fmla="*/ 49 w 57"/>
                  <a:gd name="T5" fmla="*/ 29 h 32"/>
                  <a:gd name="T6" fmla="*/ 51 w 57"/>
                  <a:gd name="T7" fmla="*/ 24 h 32"/>
                  <a:gd name="T8" fmla="*/ 45 w 57"/>
                  <a:gd name="T9" fmla="*/ 19 h 32"/>
                  <a:gd name="T10" fmla="*/ 25 w 57"/>
                  <a:gd name="T11" fmla="*/ 8 h 32"/>
                  <a:gd name="T12" fmla="*/ 25 w 57"/>
                  <a:gd name="T13" fmla="*/ 10 h 32"/>
                  <a:gd name="T14" fmla="*/ 43 w 57"/>
                  <a:gd name="T15" fmla="*/ 23 h 32"/>
                  <a:gd name="T16" fmla="*/ 42 w 57"/>
                  <a:gd name="T17" fmla="*/ 23 h 32"/>
                  <a:gd name="T18" fmla="*/ 8 w 57"/>
                  <a:gd name="T19" fmla="*/ 8 h 32"/>
                  <a:gd name="T20" fmla="*/ 11 w 57"/>
                  <a:gd name="T21" fmla="*/ 3 h 32"/>
                  <a:gd name="T22" fmla="*/ 6 w 57"/>
                  <a:gd name="T23" fmla="*/ 2 h 32"/>
                  <a:gd name="T24" fmla="*/ 3 w 57"/>
                  <a:gd name="T25" fmla="*/ 7 h 32"/>
                  <a:gd name="T26" fmla="*/ 0 w 57"/>
                  <a:gd name="T27" fmla="*/ 7 h 32"/>
                  <a:gd name="T28" fmla="*/ 4 w 57"/>
                  <a:gd name="T29" fmla="*/ 0 h 32"/>
                  <a:gd name="T30" fmla="*/ 7 w 57"/>
                  <a:gd name="T31" fmla="*/ 0 h 32"/>
                  <a:gd name="T32" fmla="*/ 51 w 57"/>
                  <a:gd name="T33" fmla="*/ 21 h 32"/>
                  <a:gd name="T34" fmla="*/ 57 w 57"/>
                  <a:gd name="T35" fmla="*/ 25 h 32"/>
                  <a:gd name="T36" fmla="*/ 54 w 57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2">
                    <a:moveTo>
                      <a:pt x="54" y="32"/>
                    </a:moveTo>
                    <a:lnTo>
                      <a:pt x="54" y="32"/>
                    </a:lnTo>
                    <a:cubicBezTo>
                      <a:pt x="52" y="31"/>
                      <a:pt x="51" y="30"/>
                      <a:pt x="49" y="29"/>
                    </a:cubicBezTo>
                    <a:cubicBezTo>
                      <a:pt x="49" y="28"/>
                      <a:pt x="50" y="25"/>
                      <a:pt x="51" y="24"/>
                    </a:cubicBezTo>
                    <a:cubicBezTo>
                      <a:pt x="51" y="24"/>
                      <a:pt x="46" y="20"/>
                      <a:pt x="45" y="19"/>
                    </a:cubicBezTo>
                    <a:cubicBezTo>
                      <a:pt x="40" y="16"/>
                      <a:pt x="31" y="11"/>
                      <a:pt x="25" y="8"/>
                    </a:cubicBezTo>
                    <a:cubicBezTo>
                      <a:pt x="23" y="8"/>
                      <a:pt x="22" y="8"/>
                      <a:pt x="25" y="10"/>
                    </a:cubicBezTo>
                    <a:cubicBezTo>
                      <a:pt x="27" y="11"/>
                      <a:pt x="41" y="1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32" y="17"/>
                      <a:pt x="19" y="10"/>
                      <a:pt x="8" y="8"/>
                    </a:cubicBezTo>
                    <a:cubicBezTo>
                      <a:pt x="9" y="6"/>
                      <a:pt x="11" y="3"/>
                      <a:pt x="11" y="3"/>
                    </a:cubicBezTo>
                    <a:lnTo>
                      <a:pt x="6" y="2"/>
                    </a:lnTo>
                    <a:cubicBezTo>
                      <a:pt x="5" y="4"/>
                      <a:pt x="4" y="5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2" y="5"/>
                      <a:pt x="3" y="2"/>
                      <a:pt x="4" y="0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21" y="2"/>
                      <a:pt x="41" y="12"/>
                      <a:pt x="51" y="21"/>
                    </a:cubicBezTo>
                    <a:cubicBezTo>
                      <a:pt x="52" y="21"/>
                      <a:pt x="55" y="23"/>
                      <a:pt x="57" y="25"/>
                    </a:cubicBezTo>
                    <a:cubicBezTo>
                      <a:pt x="54" y="26"/>
                      <a:pt x="54" y="30"/>
                      <a:pt x="54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3447" y="1894"/>
                <a:ext cx="4" cy="4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5 h 6"/>
                  <a:gd name="T6" fmla="*/ 1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3 w 6"/>
                  <a:gd name="T13" fmla="*/ 3 h 6"/>
                  <a:gd name="T14" fmla="*/ 5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4" y="6"/>
                      <a:pt x="2" y="6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4"/>
                      <a:pt x="3" y="3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3498" y="2026"/>
                <a:ext cx="4" cy="33"/>
              </a:xfrm>
              <a:custGeom>
                <a:avLst/>
                <a:gdLst>
                  <a:gd name="T0" fmla="*/ 7 w 7"/>
                  <a:gd name="T1" fmla="*/ 0 h 54"/>
                  <a:gd name="T2" fmla="*/ 7 w 7"/>
                  <a:gd name="T3" fmla="*/ 0 h 54"/>
                  <a:gd name="T4" fmla="*/ 7 w 7"/>
                  <a:gd name="T5" fmla="*/ 45 h 54"/>
                  <a:gd name="T6" fmla="*/ 4 w 7"/>
                  <a:gd name="T7" fmla="*/ 49 h 54"/>
                  <a:gd name="T8" fmla="*/ 2 w 7"/>
                  <a:gd name="T9" fmla="*/ 53 h 54"/>
                  <a:gd name="T10" fmla="*/ 1 w 7"/>
                  <a:gd name="T11" fmla="*/ 54 h 54"/>
                  <a:gd name="T12" fmla="*/ 1 w 7"/>
                  <a:gd name="T13" fmla="*/ 4 h 54"/>
                  <a:gd name="T14" fmla="*/ 5 w 7"/>
                  <a:gd name="T15" fmla="*/ 0 h 54"/>
                  <a:gd name="T16" fmla="*/ 7 w 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4">
                    <a:moveTo>
                      <a:pt x="7" y="0"/>
                    </a:moveTo>
                    <a:lnTo>
                      <a:pt x="7" y="0"/>
                    </a:lnTo>
                    <a:lnTo>
                      <a:pt x="7" y="45"/>
                    </a:ln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3" y="52"/>
                      <a:pt x="2" y="53"/>
                    </a:cubicBezTo>
                    <a:cubicBezTo>
                      <a:pt x="1" y="54"/>
                      <a:pt x="0" y="54"/>
                      <a:pt x="1" y="54"/>
                    </a:cubicBezTo>
                    <a:lnTo>
                      <a:pt x="1" y="4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3451" y="2023"/>
                <a:ext cx="39" cy="4"/>
              </a:xfrm>
              <a:custGeom>
                <a:avLst/>
                <a:gdLst>
                  <a:gd name="T0" fmla="*/ 60 w 65"/>
                  <a:gd name="T1" fmla="*/ 4 h 7"/>
                  <a:gd name="T2" fmla="*/ 60 w 65"/>
                  <a:gd name="T3" fmla="*/ 4 h 7"/>
                  <a:gd name="T4" fmla="*/ 65 w 65"/>
                  <a:gd name="T5" fmla="*/ 7 h 7"/>
                  <a:gd name="T6" fmla="*/ 0 w 65"/>
                  <a:gd name="T7" fmla="*/ 7 h 7"/>
                  <a:gd name="T8" fmla="*/ 4 w 65"/>
                  <a:gd name="T9" fmla="*/ 4 h 7"/>
                  <a:gd name="T10" fmla="*/ 8 w 65"/>
                  <a:gd name="T11" fmla="*/ 0 h 7"/>
                  <a:gd name="T12" fmla="*/ 54 w 65"/>
                  <a:gd name="T13" fmla="*/ 0 h 7"/>
                  <a:gd name="T14" fmla="*/ 60 w 6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">
                    <a:moveTo>
                      <a:pt x="60" y="4"/>
                    </a:moveTo>
                    <a:lnTo>
                      <a:pt x="60" y="4"/>
                    </a:lnTo>
                    <a:cubicBezTo>
                      <a:pt x="61" y="5"/>
                      <a:pt x="64" y="7"/>
                      <a:pt x="65" y="7"/>
                    </a:cubicBezTo>
                    <a:lnTo>
                      <a:pt x="0" y="7"/>
                    </a:lnTo>
                    <a:cubicBezTo>
                      <a:pt x="1" y="6"/>
                      <a:pt x="2" y="5"/>
                      <a:pt x="4" y="4"/>
                    </a:cubicBezTo>
                    <a:lnTo>
                      <a:pt x="8" y="0"/>
                    </a:lnTo>
                    <a:lnTo>
                      <a:pt x="54" y="0"/>
                    </a:lnTo>
                    <a:cubicBezTo>
                      <a:pt x="54" y="4"/>
                      <a:pt x="58" y="4"/>
                      <a:pt x="6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3470" y="1946"/>
                <a:ext cx="6" cy="5"/>
              </a:xfrm>
              <a:custGeom>
                <a:avLst/>
                <a:gdLst>
                  <a:gd name="T0" fmla="*/ 8 w 10"/>
                  <a:gd name="T1" fmla="*/ 9 h 9"/>
                  <a:gd name="T2" fmla="*/ 8 w 10"/>
                  <a:gd name="T3" fmla="*/ 9 h 9"/>
                  <a:gd name="T4" fmla="*/ 0 w 10"/>
                  <a:gd name="T5" fmla="*/ 7 h 9"/>
                  <a:gd name="T6" fmla="*/ 4 w 10"/>
                  <a:gd name="T7" fmla="*/ 0 h 9"/>
                  <a:gd name="T8" fmla="*/ 5 w 10"/>
                  <a:gd name="T9" fmla="*/ 0 h 9"/>
                  <a:gd name="T10" fmla="*/ 6 w 10"/>
                  <a:gd name="T11" fmla="*/ 5 h 9"/>
                  <a:gd name="T12" fmla="*/ 7 w 10"/>
                  <a:gd name="T13" fmla="*/ 5 h 9"/>
                  <a:gd name="T14" fmla="*/ 8 w 10"/>
                  <a:gd name="T15" fmla="*/ 4 h 9"/>
                  <a:gd name="T16" fmla="*/ 9 w 10"/>
                  <a:gd name="T17" fmla="*/ 3 h 9"/>
                  <a:gd name="T18" fmla="*/ 10 w 10"/>
                  <a:gd name="T19" fmla="*/ 3 h 9"/>
                  <a:gd name="T20" fmla="*/ 8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8" y="9"/>
                    </a:moveTo>
                    <a:lnTo>
                      <a:pt x="8" y="9"/>
                    </a:lnTo>
                    <a:cubicBezTo>
                      <a:pt x="6" y="8"/>
                      <a:pt x="3" y="7"/>
                      <a:pt x="0" y="7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2"/>
                      <a:pt x="4" y="3"/>
                      <a:pt x="6" y="5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10" y="3"/>
                      <a:pt x="8" y="7"/>
                      <a:pt x="8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3473" y="1943"/>
                <a:ext cx="3" cy="4"/>
              </a:xfrm>
              <a:custGeom>
                <a:avLst/>
                <a:gdLst>
                  <a:gd name="T0" fmla="*/ 4 w 5"/>
                  <a:gd name="T1" fmla="*/ 5 h 8"/>
                  <a:gd name="T2" fmla="*/ 4 w 5"/>
                  <a:gd name="T3" fmla="*/ 5 h 8"/>
                  <a:gd name="T4" fmla="*/ 3 w 5"/>
                  <a:gd name="T5" fmla="*/ 6 h 8"/>
                  <a:gd name="T6" fmla="*/ 1 w 5"/>
                  <a:gd name="T7" fmla="*/ 7 h 8"/>
                  <a:gd name="T8" fmla="*/ 0 w 5"/>
                  <a:gd name="T9" fmla="*/ 8 h 8"/>
                  <a:gd name="T10" fmla="*/ 0 w 5"/>
                  <a:gd name="T11" fmla="*/ 6 h 8"/>
                  <a:gd name="T12" fmla="*/ 1 w 5"/>
                  <a:gd name="T13" fmla="*/ 5 h 8"/>
                  <a:gd name="T14" fmla="*/ 2 w 5"/>
                  <a:gd name="T15" fmla="*/ 4 h 8"/>
                  <a:gd name="T16" fmla="*/ 1 w 5"/>
                  <a:gd name="T17" fmla="*/ 1 h 8"/>
                  <a:gd name="T18" fmla="*/ 4 w 5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6"/>
                      <a:pt x="3" y="6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4" y="0"/>
                      <a:pt x="5" y="3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3472" y="1935"/>
                <a:ext cx="10" cy="9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2 h 15"/>
                  <a:gd name="T4" fmla="*/ 6 w 16"/>
                  <a:gd name="T5" fmla="*/ 5 h 15"/>
                  <a:gd name="T6" fmla="*/ 6 w 16"/>
                  <a:gd name="T7" fmla="*/ 3 h 15"/>
                  <a:gd name="T8" fmla="*/ 7 w 16"/>
                  <a:gd name="T9" fmla="*/ 1 h 15"/>
                  <a:gd name="T10" fmla="*/ 7 w 16"/>
                  <a:gd name="T11" fmla="*/ 1 h 15"/>
                  <a:gd name="T12" fmla="*/ 7 w 16"/>
                  <a:gd name="T13" fmla="*/ 1 h 15"/>
                  <a:gd name="T14" fmla="*/ 8 w 16"/>
                  <a:gd name="T15" fmla="*/ 3 h 15"/>
                  <a:gd name="T16" fmla="*/ 8 w 16"/>
                  <a:gd name="T17" fmla="*/ 4 h 15"/>
                  <a:gd name="T18" fmla="*/ 9 w 16"/>
                  <a:gd name="T19" fmla="*/ 3 h 15"/>
                  <a:gd name="T20" fmla="*/ 11 w 16"/>
                  <a:gd name="T21" fmla="*/ 0 h 15"/>
                  <a:gd name="T22" fmla="*/ 12 w 16"/>
                  <a:gd name="T23" fmla="*/ 0 h 15"/>
                  <a:gd name="T24" fmla="*/ 12 w 16"/>
                  <a:gd name="T25" fmla="*/ 2 h 15"/>
                  <a:gd name="T26" fmla="*/ 12 w 16"/>
                  <a:gd name="T27" fmla="*/ 5 h 15"/>
                  <a:gd name="T28" fmla="*/ 14 w 16"/>
                  <a:gd name="T29" fmla="*/ 4 h 15"/>
                  <a:gd name="T30" fmla="*/ 15 w 16"/>
                  <a:gd name="T31" fmla="*/ 4 h 15"/>
                  <a:gd name="T32" fmla="*/ 15 w 16"/>
                  <a:gd name="T33" fmla="*/ 4 h 15"/>
                  <a:gd name="T34" fmla="*/ 15 w 16"/>
                  <a:gd name="T35" fmla="*/ 5 h 15"/>
                  <a:gd name="T36" fmla="*/ 12 w 16"/>
                  <a:gd name="T37" fmla="*/ 8 h 15"/>
                  <a:gd name="T38" fmla="*/ 14 w 16"/>
                  <a:gd name="T39" fmla="*/ 8 h 15"/>
                  <a:gd name="T40" fmla="*/ 16 w 16"/>
                  <a:gd name="T41" fmla="*/ 9 h 15"/>
                  <a:gd name="T42" fmla="*/ 15 w 16"/>
                  <a:gd name="T43" fmla="*/ 10 h 15"/>
                  <a:gd name="T44" fmla="*/ 12 w 16"/>
                  <a:gd name="T45" fmla="*/ 12 h 15"/>
                  <a:gd name="T46" fmla="*/ 15 w 16"/>
                  <a:gd name="T47" fmla="*/ 13 h 15"/>
                  <a:gd name="T48" fmla="*/ 9 w 16"/>
                  <a:gd name="T49" fmla="*/ 15 h 15"/>
                  <a:gd name="T50" fmla="*/ 7 w 16"/>
                  <a:gd name="T51" fmla="*/ 14 h 15"/>
                  <a:gd name="T52" fmla="*/ 6 w 16"/>
                  <a:gd name="T53" fmla="*/ 12 h 15"/>
                  <a:gd name="T54" fmla="*/ 2 w 16"/>
                  <a:gd name="T55" fmla="*/ 11 h 15"/>
                  <a:gd name="T56" fmla="*/ 2 w 16"/>
                  <a:gd name="T57" fmla="*/ 11 h 15"/>
                  <a:gd name="T58" fmla="*/ 2 w 16"/>
                  <a:gd name="T59" fmla="*/ 11 h 15"/>
                  <a:gd name="T60" fmla="*/ 0 w 16"/>
                  <a:gd name="T61" fmla="*/ 7 h 15"/>
                  <a:gd name="T62" fmla="*/ 0 w 16"/>
                  <a:gd name="T63" fmla="*/ 7 h 15"/>
                  <a:gd name="T64" fmla="*/ 2 w 16"/>
                  <a:gd name="T65" fmla="*/ 7 h 15"/>
                  <a:gd name="T66" fmla="*/ 3 w 16"/>
                  <a:gd name="T67" fmla="*/ 8 h 15"/>
                  <a:gd name="T68" fmla="*/ 2 w 16"/>
                  <a:gd name="T69" fmla="*/ 5 h 15"/>
                  <a:gd name="T70" fmla="*/ 2 w 16"/>
                  <a:gd name="T71" fmla="*/ 2 h 15"/>
                  <a:gd name="T72" fmla="*/ 3 w 16"/>
                  <a:gd name="T7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3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6" y="1"/>
                      <a:pt x="7" y="1"/>
                    </a:cubicBezTo>
                    <a:lnTo>
                      <a:pt x="7" y="1"/>
                    </a:lnTo>
                    <a:lnTo>
                      <a:pt x="7" y="1"/>
                    </a:lnTo>
                    <a:cubicBezTo>
                      <a:pt x="8" y="1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12" y="0"/>
                    </a:lnTo>
                    <a:cubicBezTo>
                      <a:pt x="12" y="0"/>
                      <a:pt x="12" y="2"/>
                      <a:pt x="12" y="2"/>
                    </a:cubicBezTo>
                    <a:cubicBezTo>
                      <a:pt x="12" y="2"/>
                      <a:pt x="10" y="5"/>
                      <a:pt x="12" y="5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lnTo>
                      <a:pt x="15" y="4"/>
                    </a:lnTo>
                    <a:lnTo>
                      <a:pt x="15" y="5"/>
                    </a:lnTo>
                    <a:cubicBezTo>
                      <a:pt x="15" y="6"/>
                      <a:pt x="13" y="7"/>
                      <a:pt x="12" y="8"/>
                    </a:cubicBezTo>
                    <a:cubicBezTo>
                      <a:pt x="12" y="9"/>
                      <a:pt x="14" y="8"/>
                      <a:pt x="14" y="8"/>
                    </a:cubicBezTo>
                    <a:cubicBezTo>
                      <a:pt x="15" y="8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3"/>
                      <a:pt x="14" y="13"/>
                      <a:pt x="15" y="13"/>
                    </a:cubicBezTo>
                    <a:cubicBezTo>
                      <a:pt x="15" y="14"/>
                      <a:pt x="11" y="15"/>
                      <a:pt x="9" y="15"/>
                    </a:cubicBezTo>
                    <a:cubicBezTo>
                      <a:pt x="9" y="15"/>
                      <a:pt x="8" y="14"/>
                      <a:pt x="7" y="14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1"/>
                    </a:lnTo>
                    <a:cubicBezTo>
                      <a:pt x="1" y="11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3463" y="1898"/>
                <a:ext cx="18" cy="10"/>
              </a:xfrm>
              <a:custGeom>
                <a:avLst/>
                <a:gdLst>
                  <a:gd name="T0" fmla="*/ 28 w 31"/>
                  <a:gd name="T1" fmla="*/ 1 h 16"/>
                  <a:gd name="T2" fmla="*/ 28 w 31"/>
                  <a:gd name="T3" fmla="*/ 1 h 16"/>
                  <a:gd name="T4" fmla="*/ 31 w 31"/>
                  <a:gd name="T5" fmla="*/ 2 h 16"/>
                  <a:gd name="T6" fmla="*/ 26 w 31"/>
                  <a:gd name="T7" fmla="*/ 8 h 16"/>
                  <a:gd name="T8" fmla="*/ 20 w 31"/>
                  <a:gd name="T9" fmla="*/ 12 h 16"/>
                  <a:gd name="T10" fmla="*/ 3 w 31"/>
                  <a:gd name="T11" fmla="*/ 14 h 16"/>
                  <a:gd name="T12" fmla="*/ 2 w 31"/>
                  <a:gd name="T13" fmla="*/ 13 h 16"/>
                  <a:gd name="T14" fmla="*/ 17 w 31"/>
                  <a:gd name="T15" fmla="*/ 8 h 16"/>
                  <a:gd name="T16" fmla="*/ 24 w 31"/>
                  <a:gd name="T17" fmla="*/ 5 h 16"/>
                  <a:gd name="T18" fmla="*/ 20 w 31"/>
                  <a:gd name="T19" fmla="*/ 5 h 16"/>
                  <a:gd name="T20" fmla="*/ 7 w 31"/>
                  <a:gd name="T21" fmla="*/ 6 h 16"/>
                  <a:gd name="T22" fmla="*/ 5 w 31"/>
                  <a:gd name="T23" fmla="*/ 4 h 16"/>
                  <a:gd name="T24" fmla="*/ 16 w 31"/>
                  <a:gd name="T25" fmla="*/ 2 h 16"/>
                  <a:gd name="T26" fmla="*/ 28 w 31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6">
                    <a:moveTo>
                      <a:pt x="28" y="1"/>
                    </a:moveTo>
                    <a:lnTo>
                      <a:pt x="28" y="1"/>
                    </a:lnTo>
                    <a:cubicBezTo>
                      <a:pt x="29" y="1"/>
                      <a:pt x="31" y="0"/>
                      <a:pt x="31" y="2"/>
                    </a:cubicBezTo>
                    <a:cubicBezTo>
                      <a:pt x="30" y="3"/>
                      <a:pt x="27" y="7"/>
                      <a:pt x="26" y="8"/>
                    </a:cubicBezTo>
                    <a:cubicBezTo>
                      <a:pt x="25" y="10"/>
                      <a:pt x="22" y="11"/>
                      <a:pt x="20" y="12"/>
                    </a:cubicBezTo>
                    <a:cubicBezTo>
                      <a:pt x="13" y="16"/>
                      <a:pt x="6" y="13"/>
                      <a:pt x="3" y="14"/>
                    </a:cubicBezTo>
                    <a:cubicBezTo>
                      <a:pt x="2" y="15"/>
                      <a:pt x="0" y="15"/>
                      <a:pt x="2" y="13"/>
                    </a:cubicBezTo>
                    <a:cubicBezTo>
                      <a:pt x="6" y="9"/>
                      <a:pt x="13" y="8"/>
                      <a:pt x="17" y="8"/>
                    </a:cubicBezTo>
                    <a:cubicBezTo>
                      <a:pt x="19" y="8"/>
                      <a:pt x="24" y="8"/>
                      <a:pt x="24" y="5"/>
                    </a:cubicBezTo>
                    <a:cubicBezTo>
                      <a:pt x="23" y="5"/>
                      <a:pt x="21" y="6"/>
                      <a:pt x="20" y="5"/>
                    </a:cubicBezTo>
                    <a:cubicBezTo>
                      <a:pt x="16" y="5"/>
                      <a:pt x="11" y="4"/>
                      <a:pt x="7" y="6"/>
                    </a:cubicBezTo>
                    <a:cubicBezTo>
                      <a:pt x="6" y="6"/>
                      <a:pt x="3" y="7"/>
                      <a:pt x="5" y="4"/>
                    </a:cubicBezTo>
                    <a:cubicBezTo>
                      <a:pt x="8" y="2"/>
                      <a:pt x="11" y="1"/>
                      <a:pt x="16" y="2"/>
                    </a:cubicBezTo>
                    <a:cubicBezTo>
                      <a:pt x="20" y="2"/>
                      <a:pt x="24" y="2"/>
                      <a:pt x="2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3468" y="1891"/>
                <a:ext cx="9" cy="7"/>
              </a:xfrm>
              <a:custGeom>
                <a:avLst/>
                <a:gdLst>
                  <a:gd name="T0" fmla="*/ 5 w 15"/>
                  <a:gd name="T1" fmla="*/ 0 h 12"/>
                  <a:gd name="T2" fmla="*/ 5 w 15"/>
                  <a:gd name="T3" fmla="*/ 0 h 12"/>
                  <a:gd name="T4" fmla="*/ 8 w 15"/>
                  <a:gd name="T5" fmla="*/ 4 h 12"/>
                  <a:gd name="T6" fmla="*/ 10 w 15"/>
                  <a:gd name="T7" fmla="*/ 6 h 12"/>
                  <a:gd name="T8" fmla="*/ 15 w 15"/>
                  <a:gd name="T9" fmla="*/ 11 h 12"/>
                  <a:gd name="T10" fmla="*/ 8 w 15"/>
                  <a:gd name="T11" fmla="*/ 11 h 12"/>
                  <a:gd name="T12" fmla="*/ 2 w 15"/>
                  <a:gd name="T13" fmla="*/ 11 h 12"/>
                  <a:gd name="T14" fmla="*/ 0 w 15"/>
                  <a:gd name="T15" fmla="*/ 8 h 12"/>
                  <a:gd name="T16" fmla="*/ 5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5" y="0"/>
                    </a:moveTo>
                    <a:lnTo>
                      <a:pt x="5" y="0"/>
                    </a:lnTo>
                    <a:cubicBezTo>
                      <a:pt x="7" y="0"/>
                      <a:pt x="8" y="1"/>
                      <a:pt x="8" y="4"/>
                    </a:cubicBezTo>
                    <a:cubicBezTo>
                      <a:pt x="9" y="5"/>
                      <a:pt x="10" y="8"/>
                      <a:pt x="10" y="6"/>
                    </a:cubicBezTo>
                    <a:cubicBezTo>
                      <a:pt x="11" y="4"/>
                      <a:pt x="15" y="9"/>
                      <a:pt x="15" y="11"/>
                    </a:cubicBezTo>
                    <a:cubicBezTo>
                      <a:pt x="13" y="12"/>
                      <a:pt x="9" y="11"/>
                      <a:pt x="8" y="11"/>
                    </a:cubicBezTo>
                    <a:cubicBezTo>
                      <a:pt x="6" y="11"/>
                      <a:pt x="4" y="11"/>
                      <a:pt x="2" y="11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2" y="5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3452" y="1878"/>
                <a:ext cx="25" cy="42"/>
              </a:xfrm>
              <a:custGeom>
                <a:avLst/>
                <a:gdLst>
                  <a:gd name="T0" fmla="*/ 5 w 42"/>
                  <a:gd name="T1" fmla="*/ 34 h 68"/>
                  <a:gd name="T2" fmla="*/ 5 w 42"/>
                  <a:gd name="T3" fmla="*/ 34 h 68"/>
                  <a:gd name="T4" fmla="*/ 12 w 42"/>
                  <a:gd name="T5" fmla="*/ 32 h 68"/>
                  <a:gd name="T6" fmla="*/ 9 w 42"/>
                  <a:gd name="T7" fmla="*/ 30 h 68"/>
                  <a:gd name="T8" fmla="*/ 9 w 42"/>
                  <a:gd name="T9" fmla="*/ 27 h 68"/>
                  <a:gd name="T10" fmla="*/ 16 w 42"/>
                  <a:gd name="T11" fmla="*/ 26 h 68"/>
                  <a:gd name="T12" fmla="*/ 14 w 42"/>
                  <a:gd name="T13" fmla="*/ 24 h 68"/>
                  <a:gd name="T14" fmla="*/ 15 w 42"/>
                  <a:gd name="T15" fmla="*/ 21 h 68"/>
                  <a:gd name="T16" fmla="*/ 20 w 42"/>
                  <a:gd name="T17" fmla="*/ 20 h 68"/>
                  <a:gd name="T18" fmla="*/ 20 w 42"/>
                  <a:gd name="T19" fmla="*/ 18 h 68"/>
                  <a:gd name="T20" fmla="*/ 20 w 42"/>
                  <a:gd name="T21" fmla="*/ 16 h 68"/>
                  <a:gd name="T22" fmla="*/ 23 w 42"/>
                  <a:gd name="T23" fmla="*/ 14 h 68"/>
                  <a:gd name="T24" fmla="*/ 25 w 42"/>
                  <a:gd name="T25" fmla="*/ 14 h 68"/>
                  <a:gd name="T26" fmla="*/ 25 w 42"/>
                  <a:gd name="T27" fmla="*/ 13 h 68"/>
                  <a:gd name="T28" fmla="*/ 24 w 42"/>
                  <a:gd name="T29" fmla="*/ 12 h 68"/>
                  <a:gd name="T30" fmla="*/ 25 w 42"/>
                  <a:gd name="T31" fmla="*/ 8 h 68"/>
                  <a:gd name="T32" fmla="*/ 29 w 42"/>
                  <a:gd name="T33" fmla="*/ 3 h 68"/>
                  <a:gd name="T34" fmla="*/ 31 w 42"/>
                  <a:gd name="T35" fmla="*/ 2 h 68"/>
                  <a:gd name="T36" fmla="*/ 32 w 42"/>
                  <a:gd name="T37" fmla="*/ 8 h 68"/>
                  <a:gd name="T38" fmla="*/ 20 w 42"/>
                  <a:gd name="T39" fmla="*/ 30 h 68"/>
                  <a:gd name="T40" fmla="*/ 12 w 42"/>
                  <a:gd name="T41" fmla="*/ 50 h 68"/>
                  <a:gd name="T42" fmla="*/ 20 w 42"/>
                  <a:gd name="T43" fmla="*/ 57 h 68"/>
                  <a:gd name="T44" fmla="*/ 30 w 42"/>
                  <a:gd name="T45" fmla="*/ 49 h 68"/>
                  <a:gd name="T46" fmla="*/ 31 w 42"/>
                  <a:gd name="T47" fmla="*/ 49 h 68"/>
                  <a:gd name="T48" fmla="*/ 33 w 42"/>
                  <a:gd name="T49" fmla="*/ 49 h 68"/>
                  <a:gd name="T50" fmla="*/ 42 w 42"/>
                  <a:gd name="T51" fmla="*/ 46 h 68"/>
                  <a:gd name="T52" fmla="*/ 41 w 42"/>
                  <a:gd name="T53" fmla="*/ 49 h 68"/>
                  <a:gd name="T54" fmla="*/ 41 w 42"/>
                  <a:gd name="T55" fmla="*/ 49 h 68"/>
                  <a:gd name="T56" fmla="*/ 36 w 42"/>
                  <a:gd name="T57" fmla="*/ 50 h 68"/>
                  <a:gd name="T58" fmla="*/ 41 w 42"/>
                  <a:gd name="T59" fmla="*/ 51 h 68"/>
                  <a:gd name="T60" fmla="*/ 41 w 42"/>
                  <a:gd name="T61" fmla="*/ 51 h 68"/>
                  <a:gd name="T62" fmla="*/ 41 w 42"/>
                  <a:gd name="T63" fmla="*/ 54 h 68"/>
                  <a:gd name="T64" fmla="*/ 33 w 42"/>
                  <a:gd name="T65" fmla="*/ 56 h 68"/>
                  <a:gd name="T66" fmla="*/ 36 w 42"/>
                  <a:gd name="T67" fmla="*/ 59 h 68"/>
                  <a:gd name="T68" fmla="*/ 27 w 42"/>
                  <a:gd name="T69" fmla="*/ 60 h 68"/>
                  <a:gd name="T70" fmla="*/ 29 w 42"/>
                  <a:gd name="T71" fmla="*/ 64 h 68"/>
                  <a:gd name="T72" fmla="*/ 27 w 42"/>
                  <a:gd name="T73" fmla="*/ 66 h 68"/>
                  <a:gd name="T74" fmla="*/ 22 w 42"/>
                  <a:gd name="T75" fmla="*/ 66 h 68"/>
                  <a:gd name="T76" fmla="*/ 20 w 42"/>
                  <a:gd name="T77" fmla="*/ 63 h 68"/>
                  <a:gd name="T78" fmla="*/ 21 w 42"/>
                  <a:gd name="T79" fmla="*/ 67 h 68"/>
                  <a:gd name="T80" fmla="*/ 17 w 42"/>
                  <a:gd name="T81" fmla="*/ 68 h 68"/>
                  <a:gd name="T82" fmla="*/ 13 w 42"/>
                  <a:gd name="T83" fmla="*/ 63 h 68"/>
                  <a:gd name="T84" fmla="*/ 12 w 42"/>
                  <a:gd name="T85" fmla="*/ 67 h 68"/>
                  <a:gd name="T86" fmla="*/ 12 w 42"/>
                  <a:gd name="T87" fmla="*/ 67 h 68"/>
                  <a:gd name="T88" fmla="*/ 9 w 42"/>
                  <a:gd name="T89" fmla="*/ 66 h 68"/>
                  <a:gd name="T90" fmla="*/ 8 w 42"/>
                  <a:gd name="T91" fmla="*/ 62 h 68"/>
                  <a:gd name="T92" fmla="*/ 9 w 42"/>
                  <a:gd name="T93" fmla="*/ 59 h 68"/>
                  <a:gd name="T94" fmla="*/ 6 w 42"/>
                  <a:gd name="T95" fmla="*/ 62 h 68"/>
                  <a:gd name="T96" fmla="*/ 5 w 42"/>
                  <a:gd name="T97" fmla="*/ 62 h 68"/>
                  <a:gd name="T98" fmla="*/ 3 w 42"/>
                  <a:gd name="T99" fmla="*/ 60 h 68"/>
                  <a:gd name="T100" fmla="*/ 7 w 42"/>
                  <a:gd name="T101" fmla="*/ 53 h 68"/>
                  <a:gd name="T102" fmla="*/ 2 w 42"/>
                  <a:gd name="T103" fmla="*/ 54 h 68"/>
                  <a:gd name="T104" fmla="*/ 2 w 42"/>
                  <a:gd name="T105" fmla="*/ 53 h 68"/>
                  <a:gd name="T106" fmla="*/ 0 w 42"/>
                  <a:gd name="T107" fmla="*/ 51 h 68"/>
                  <a:gd name="T108" fmla="*/ 7 w 42"/>
                  <a:gd name="T109" fmla="*/ 46 h 68"/>
                  <a:gd name="T110" fmla="*/ 2 w 42"/>
                  <a:gd name="T111" fmla="*/ 45 h 68"/>
                  <a:gd name="T112" fmla="*/ 2 w 42"/>
                  <a:gd name="T113" fmla="*/ 45 h 68"/>
                  <a:gd name="T114" fmla="*/ 2 w 42"/>
                  <a:gd name="T115" fmla="*/ 42 h 68"/>
                  <a:gd name="T116" fmla="*/ 9 w 42"/>
                  <a:gd name="T117" fmla="*/ 39 h 68"/>
                  <a:gd name="T118" fmla="*/ 5 w 42"/>
                  <a:gd name="T119" fmla="*/ 37 h 68"/>
                  <a:gd name="T120" fmla="*/ 5 w 42"/>
                  <a:gd name="T12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" h="68">
                    <a:moveTo>
                      <a:pt x="5" y="34"/>
                    </a:moveTo>
                    <a:lnTo>
                      <a:pt x="5" y="34"/>
                    </a:lnTo>
                    <a:cubicBezTo>
                      <a:pt x="6" y="31"/>
                      <a:pt x="9" y="31"/>
                      <a:pt x="12" y="32"/>
                    </a:cubicBezTo>
                    <a:cubicBezTo>
                      <a:pt x="13" y="32"/>
                      <a:pt x="12" y="30"/>
                      <a:pt x="9" y="30"/>
                    </a:cubicBezTo>
                    <a:cubicBezTo>
                      <a:pt x="8" y="30"/>
                      <a:pt x="8" y="29"/>
                      <a:pt x="9" y="27"/>
                    </a:cubicBezTo>
                    <a:cubicBezTo>
                      <a:pt x="11" y="25"/>
                      <a:pt x="14" y="25"/>
                      <a:pt x="16" y="26"/>
                    </a:cubicBezTo>
                    <a:cubicBezTo>
                      <a:pt x="17" y="26"/>
                      <a:pt x="16" y="24"/>
                      <a:pt x="14" y="24"/>
                    </a:cubicBezTo>
                    <a:cubicBezTo>
                      <a:pt x="13" y="23"/>
                      <a:pt x="14" y="22"/>
                      <a:pt x="15" y="21"/>
                    </a:cubicBezTo>
                    <a:cubicBezTo>
                      <a:pt x="17" y="20"/>
                      <a:pt x="19" y="20"/>
                      <a:pt x="20" y="20"/>
                    </a:cubicBezTo>
                    <a:cubicBezTo>
                      <a:pt x="22" y="21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5" y="13"/>
                    </a:cubicBezTo>
                    <a:lnTo>
                      <a:pt x="24" y="12"/>
                    </a:lnTo>
                    <a:cubicBezTo>
                      <a:pt x="24" y="11"/>
                      <a:pt x="24" y="10"/>
                      <a:pt x="25" y="8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29" y="3"/>
                      <a:pt x="30" y="0"/>
                      <a:pt x="31" y="2"/>
                    </a:cubicBezTo>
                    <a:cubicBezTo>
                      <a:pt x="31" y="3"/>
                      <a:pt x="32" y="5"/>
                      <a:pt x="32" y="8"/>
                    </a:cubicBezTo>
                    <a:cubicBezTo>
                      <a:pt x="32" y="16"/>
                      <a:pt x="29" y="21"/>
                      <a:pt x="20" y="30"/>
                    </a:cubicBezTo>
                    <a:cubicBezTo>
                      <a:pt x="13" y="37"/>
                      <a:pt x="12" y="44"/>
                      <a:pt x="12" y="50"/>
                    </a:cubicBezTo>
                    <a:cubicBezTo>
                      <a:pt x="13" y="53"/>
                      <a:pt x="16" y="57"/>
                      <a:pt x="20" y="57"/>
                    </a:cubicBezTo>
                    <a:cubicBezTo>
                      <a:pt x="25" y="57"/>
                      <a:pt x="28" y="53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7" y="49"/>
                      <a:pt x="40" y="48"/>
                      <a:pt x="42" y="46"/>
                    </a:cubicBezTo>
                    <a:cubicBezTo>
                      <a:pt x="42" y="47"/>
                      <a:pt x="42" y="48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50"/>
                      <a:pt x="38" y="50"/>
                      <a:pt x="36" y="50"/>
                    </a:cubicBezTo>
                    <a:cubicBezTo>
                      <a:pt x="35" y="50"/>
                      <a:pt x="37" y="53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2"/>
                      <a:pt x="41" y="53"/>
                      <a:pt x="41" y="54"/>
                    </a:cubicBezTo>
                    <a:cubicBezTo>
                      <a:pt x="39" y="57"/>
                      <a:pt x="35" y="58"/>
                      <a:pt x="33" y="56"/>
                    </a:cubicBezTo>
                    <a:cubicBezTo>
                      <a:pt x="31" y="55"/>
                      <a:pt x="33" y="59"/>
                      <a:pt x="36" y="59"/>
                    </a:cubicBezTo>
                    <a:cubicBezTo>
                      <a:pt x="35" y="63"/>
                      <a:pt x="30" y="63"/>
                      <a:pt x="27" y="60"/>
                    </a:cubicBezTo>
                    <a:cubicBezTo>
                      <a:pt x="26" y="59"/>
                      <a:pt x="26" y="63"/>
                      <a:pt x="29" y="64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5" y="67"/>
                      <a:pt x="24" y="67"/>
                      <a:pt x="22" y="66"/>
                    </a:cubicBezTo>
                    <a:cubicBezTo>
                      <a:pt x="22" y="65"/>
                      <a:pt x="21" y="64"/>
                      <a:pt x="20" y="63"/>
                    </a:cubicBezTo>
                    <a:cubicBezTo>
                      <a:pt x="20" y="62"/>
                      <a:pt x="19" y="65"/>
                      <a:pt x="21" y="67"/>
                    </a:cubicBezTo>
                    <a:cubicBezTo>
                      <a:pt x="20" y="68"/>
                      <a:pt x="19" y="68"/>
                      <a:pt x="17" y="68"/>
                    </a:cubicBezTo>
                    <a:cubicBezTo>
                      <a:pt x="15" y="68"/>
                      <a:pt x="14" y="66"/>
                      <a:pt x="13" y="63"/>
                    </a:cubicBezTo>
                    <a:cubicBezTo>
                      <a:pt x="13" y="61"/>
                      <a:pt x="12" y="64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7"/>
                      <a:pt x="10" y="67"/>
                      <a:pt x="9" y="66"/>
                    </a:cubicBezTo>
                    <a:cubicBezTo>
                      <a:pt x="7" y="65"/>
                      <a:pt x="7" y="63"/>
                      <a:pt x="8" y="62"/>
                    </a:cubicBezTo>
                    <a:cubicBezTo>
                      <a:pt x="8" y="61"/>
                      <a:pt x="8" y="60"/>
                      <a:pt x="9" y="59"/>
                    </a:cubicBezTo>
                    <a:cubicBezTo>
                      <a:pt x="10" y="58"/>
                      <a:pt x="7" y="58"/>
                      <a:pt x="6" y="62"/>
                    </a:cubicBezTo>
                    <a:cubicBezTo>
                      <a:pt x="6" y="62"/>
                      <a:pt x="5" y="62"/>
                      <a:pt x="5" y="62"/>
                    </a:cubicBezTo>
                    <a:cubicBezTo>
                      <a:pt x="5" y="62"/>
                      <a:pt x="4" y="61"/>
                      <a:pt x="3" y="60"/>
                    </a:cubicBezTo>
                    <a:cubicBezTo>
                      <a:pt x="2" y="57"/>
                      <a:pt x="4" y="54"/>
                      <a:pt x="7" y="53"/>
                    </a:cubicBezTo>
                    <a:cubicBezTo>
                      <a:pt x="8" y="52"/>
                      <a:pt x="5" y="51"/>
                      <a:pt x="2" y="54"/>
                    </a:cubicBezTo>
                    <a:cubicBezTo>
                      <a:pt x="2" y="54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1"/>
                    </a:cubicBezTo>
                    <a:cubicBezTo>
                      <a:pt x="0" y="47"/>
                      <a:pt x="4" y="46"/>
                      <a:pt x="7" y="46"/>
                    </a:cubicBezTo>
                    <a:cubicBezTo>
                      <a:pt x="9" y="47"/>
                      <a:pt x="6" y="43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3"/>
                      <a:pt x="2" y="42"/>
                    </a:cubicBezTo>
                    <a:cubicBezTo>
                      <a:pt x="3" y="39"/>
                      <a:pt x="6" y="39"/>
                      <a:pt x="9" y="39"/>
                    </a:cubicBezTo>
                    <a:cubicBezTo>
                      <a:pt x="10" y="40"/>
                      <a:pt x="9" y="37"/>
                      <a:pt x="5" y="37"/>
                    </a:cubicBezTo>
                    <a:cubicBezTo>
                      <a:pt x="4" y="36"/>
                      <a:pt x="5" y="34"/>
                      <a:pt x="5" y="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3455" y="1930"/>
                <a:ext cx="11" cy="10"/>
              </a:xfrm>
              <a:custGeom>
                <a:avLst/>
                <a:gdLst>
                  <a:gd name="T0" fmla="*/ 15 w 18"/>
                  <a:gd name="T1" fmla="*/ 12 h 17"/>
                  <a:gd name="T2" fmla="*/ 15 w 18"/>
                  <a:gd name="T3" fmla="*/ 12 h 17"/>
                  <a:gd name="T4" fmla="*/ 17 w 18"/>
                  <a:gd name="T5" fmla="*/ 13 h 17"/>
                  <a:gd name="T6" fmla="*/ 16 w 18"/>
                  <a:gd name="T7" fmla="*/ 15 h 17"/>
                  <a:gd name="T8" fmla="*/ 13 w 18"/>
                  <a:gd name="T9" fmla="*/ 17 h 17"/>
                  <a:gd name="T10" fmla="*/ 11 w 18"/>
                  <a:gd name="T11" fmla="*/ 17 h 17"/>
                  <a:gd name="T12" fmla="*/ 8 w 18"/>
                  <a:gd name="T13" fmla="*/ 15 h 17"/>
                  <a:gd name="T14" fmla="*/ 3 w 18"/>
                  <a:gd name="T15" fmla="*/ 16 h 17"/>
                  <a:gd name="T16" fmla="*/ 3 w 18"/>
                  <a:gd name="T17" fmla="*/ 16 h 17"/>
                  <a:gd name="T18" fmla="*/ 3 w 18"/>
                  <a:gd name="T19" fmla="*/ 16 h 17"/>
                  <a:gd name="T20" fmla="*/ 1 w 18"/>
                  <a:gd name="T21" fmla="*/ 14 h 17"/>
                  <a:gd name="T22" fmla="*/ 0 w 18"/>
                  <a:gd name="T23" fmla="*/ 11 h 17"/>
                  <a:gd name="T24" fmla="*/ 2 w 18"/>
                  <a:gd name="T25" fmla="*/ 11 h 17"/>
                  <a:gd name="T26" fmla="*/ 4 w 18"/>
                  <a:gd name="T27" fmla="*/ 12 h 17"/>
                  <a:gd name="T28" fmla="*/ 2 w 18"/>
                  <a:gd name="T29" fmla="*/ 9 h 17"/>
                  <a:gd name="T30" fmla="*/ 1 w 18"/>
                  <a:gd name="T31" fmla="*/ 6 h 17"/>
                  <a:gd name="T32" fmla="*/ 2 w 18"/>
                  <a:gd name="T33" fmla="*/ 6 h 17"/>
                  <a:gd name="T34" fmla="*/ 5 w 18"/>
                  <a:gd name="T35" fmla="*/ 8 h 17"/>
                  <a:gd name="T36" fmla="*/ 5 w 18"/>
                  <a:gd name="T37" fmla="*/ 5 h 17"/>
                  <a:gd name="T38" fmla="*/ 5 w 18"/>
                  <a:gd name="T39" fmla="*/ 3 h 17"/>
                  <a:gd name="T40" fmla="*/ 5 w 18"/>
                  <a:gd name="T41" fmla="*/ 2 h 17"/>
                  <a:gd name="T42" fmla="*/ 6 w 18"/>
                  <a:gd name="T43" fmla="*/ 2 h 17"/>
                  <a:gd name="T44" fmla="*/ 7 w 18"/>
                  <a:gd name="T45" fmla="*/ 4 h 17"/>
                  <a:gd name="T46" fmla="*/ 8 w 18"/>
                  <a:gd name="T47" fmla="*/ 5 h 17"/>
                  <a:gd name="T48" fmla="*/ 9 w 18"/>
                  <a:gd name="T49" fmla="*/ 4 h 17"/>
                  <a:gd name="T50" fmla="*/ 10 w 18"/>
                  <a:gd name="T51" fmla="*/ 1 h 17"/>
                  <a:gd name="T52" fmla="*/ 10 w 18"/>
                  <a:gd name="T53" fmla="*/ 0 h 17"/>
                  <a:gd name="T54" fmla="*/ 11 w 18"/>
                  <a:gd name="T55" fmla="*/ 2 h 17"/>
                  <a:gd name="T56" fmla="*/ 12 w 18"/>
                  <a:gd name="T57" fmla="*/ 5 h 17"/>
                  <a:gd name="T58" fmla="*/ 13 w 18"/>
                  <a:gd name="T59" fmla="*/ 4 h 17"/>
                  <a:gd name="T60" fmla="*/ 15 w 18"/>
                  <a:gd name="T61" fmla="*/ 4 h 17"/>
                  <a:gd name="T62" fmla="*/ 15 w 18"/>
                  <a:gd name="T63" fmla="*/ 4 h 17"/>
                  <a:gd name="T64" fmla="*/ 15 w 18"/>
                  <a:gd name="T65" fmla="*/ 4 h 17"/>
                  <a:gd name="T66" fmla="*/ 13 w 18"/>
                  <a:gd name="T67" fmla="*/ 9 h 17"/>
                  <a:gd name="T68" fmla="*/ 16 w 18"/>
                  <a:gd name="T69" fmla="*/ 8 h 17"/>
                  <a:gd name="T70" fmla="*/ 18 w 18"/>
                  <a:gd name="T71" fmla="*/ 8 h 17"/>
                  <a:gd name="T72" fmla="*/ 17 w 18"/>
                  <a:gd name="T73" fmla="*/ 10 h 17"/>
                  <a:gd name="T74" fmla="*/ 15 w 18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7">
                    <a:moveTo>
                      <a:pt x="15" y="12"/>
                    </a:moveTo>
                    <a:lnTo>
                      <a:pt x="15" y="12"/>
                    </a:lnTo>
                    <a:cubicBezTo>
                      <a:pt x="15" y="13"/>
                      <a:pt x="17" y="12"/>
                      <a:pt x="17" y="13"/>
                    </a:cubicBezTo>
                    <a:cubicBezTo>
                      <a:pt x="18" y="13"/>
                      <a:pt x="17" y="14"/>
                      <a:pt x="16" y="15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6" y="15"/>
                      <a:pt x="4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3" y="16"/>
                    </a:lnTo>
                    <a:cubicBezTo>
                      <a:pt x="3" y="16"/>
                      <a:pt x="2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1"/>
                      <a:pt x="2" y="9"/>
                      <a:pt x="2" y="9"/>
                    </a:cubicBezTo>
                    <a:cubicBezTo>
                      <a:pt x="1" y="8"/>
                      <a:pt x="1" y="6"/>
                      <a:pt x="1" y="6"/>
                    </a:cubicBezTo>
                    <a:lnTo>
                      <a:pt x="2" y="6"/>
                    </a:lnTo>
                    <a:cubicBezTo>
                      <a:pt x="4" y="6"/>
                      <a:pt x="5" y="8"/>
                      <a:pt x="5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lnTo>
                      <a:pt x="5" y="2"/>
                    </a:lnTo>
                    <a:lnTo>
                      <a:pt x="6" y="2"/>
                    </a:lnTo>
                    <a:cubicBezTo>
                      <a:pt x="6" y="3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10" y="1"/>
                    </a:cubicBezTo>
                    <a:lnTo>
                      <a:pt x="10" y="0"/>
                    </a:lnTo>
                    <a:cubicBezTo>
                      <a:pt x="11" y="0"/>
                      <a:pt x="11" y="2"/>
                      <a:pt x="11" y="2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5" y="4"/>
                    </a:cubicBezTo>
                    <a:lnTo>
                      <a:pt x="15" y="4"/>
                    </a:lnTo>
                    <a:lnTo>
                      <a:pt x="15" y="4"/>
                    </a:lnTo>
                    <a:cubicBezTo>
                      <a:pt x="16" y="6"/>
                      <a:pt x="14" y="7"/>
                      <a:pt x="13" y="9"/>
                    </a:cubicBezTo>
                    <a:cubicBezTo>
                      <a:pt x="13" y="10"/>
                      <a:pt x="15" y="8"/>
                      <a:pt x="16" y="8"/>
                    </a:cubicBezTo>
                    <a:cubicBezTo>
                      <a:pt x="16" y="8"/>
                      <a:pt x="18" y="7"/>
                      <a:pt x="18" y="8"/>
                    </a:cubicBezTo>
                    <a:cubicBezTo>
                      <a:pt x="18" y="8"/>
                      <a:pt x="17" y="9"/>
                      <a:pt x="17" y="10"/>
                    </a:cubicBezTo>
                    <a:cubicBezTo>
                      <a:pt x="16" y="10"/>
                      <a:pt x="14" y="12"/>
                      <a:pt x="15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3456" y="1943"/>
                <a:ext cx="6" cy="5"/>
              </a:xfrm>
              <a:custGeom>
                <a:avLst/>
                <a:gdLst>
                  <a:gd name="T0" fmla="*/ 2 w 10"/>
                  <a:gd name="T1" fmla="*/ 1 h 9"/>
                  <a:gd name="T2" fmla="*/ 2 w 10"/>
                  <a:gd name="T3" fmla="*/ 1 h 9"/>
                  <a:gd name="T4" fmla="*/ 3 w 10"/>
                  <a:gd name="T5" fmla="*/ 1 h 9"/>
                  <a:gd name="T6" fmla="*/ 5 w 10"/>
                  <a:gd name="T7" fmla="*/ 5 h 9"/>
                  <a:gd name="T8" fmla="*/ 7 w 10"/>
                  <a:gd name="T9" fmla="*/ 5 h 9"/>
                  <a:gd name="T10" fmla="*/ 7 w 10"/>
                  <a:gd name="T11" fmla="*/ 3 h 9"/>
                  <a:gd name="T12" fmla="*/ 8 w 10"/>
                  <a:gd name="T13" fmla="*/ 2 h 9"/>
                  <a:gd name="T14" fmla="*/ 9 w 10"/>
                  <a:gd name="T15" fmla="*/ 1 h 9"/>
                  <a:gd name="T16" fmla="*/ 10 w 10"/>
                  <a:gd name="T17" fmla="*/ 9 h 9"/>
                  <a:gd name="T18" fmla="*/ 0 w 10"/>
                  <a:gd name="T19" fmla="*/ 8 h 9"/>
                  <a:gd name="T20" fmla="*/ 2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1"/>
                    </a:moveTo>
                    <a:lnTo>
                      <a:pt x="2" y="1"/>
                    </a:lnTo>
                    <a:cubicBezTo>
                      <a:pt x="3" y="1"/>
                      <a:pt x="3" y="0"/>
                      <a:pt x="3" y="1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9" y="2"/>
                      <a:pt x="9" y="7"/>
                      <a:pt x="10" y="9"/>
                    </a:cubicBezTo>
                    <a:cubicBezTo>
                      <a:pt x="10" y="9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3456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2 h 3"/>
                  <a:gd name="T10" fmla="*/ 3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3458" y="1940"/>
                <a:ext cx="3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5 h 8"/>
                  <a:gd name="T8" fmla="*/ 2 w 4"/>
                  <a:gd name="T9" fmla="*/ 7 h 8"/>
                  <a:gd name="T10" fmla="*/ 2 w 4"/>
                  <a:gd name="T11" fmla="*/ 8 h 8"/>
                  <a:gd name="T12" fmla="*/ 1 w 4"/>
                  <a:gd name="T13" fmla="*/ 6 h 8"/>
                  <a:gd name="T14" fmla="*/ 1 w 4"/>
                  <a:gd name="T15" fmla="*/ 5 h 8"/>
                  <a:gd name="T16" fmla="*/ 2 w 4"/>
                  <a:gd name="T17" fmla="*/ 3 h 8"/>
                  <a:gd name="T18" fmla="*/ 0 w 4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1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3461" y="1941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3451" y="1894"/>
                <a:ext cx="3" cy="5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6 h 7"/>
                  <a:gd name="T4" fmla="*/ 1 w 5"/>
                  <a:gd name="T5" fmla="*/ 3 h 7"/>
                  <a:gd name="T6" fmla="*/ 1 w 5"/>
                  <a:gd name="T7" fmla="*/ 0 h 7"/>
                  <a:gd name="T8" fmla="*/ 5 w 5"/>
                  <a:gd name="T9" fmla="*/ 3 h 7"/>
                  <a:gd name="T10" fmla="*/ 3 w 5"/>
                  <a:gd name="T11" fmla="*/ 6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6"/>
                      <a:pt x="1" y="7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3436" y="1931"/>
                <a:ext cx="10" cy="9"/>
              </a:xfrm>
              <a:custGeom>
                <a:avLst/>
                <a:gdLst>
                  <a:gd name="T0" fmla="*/ 0 w 16"/>
                  <a:gd name="T1" fmla="*/ 12 h 15"/>
                  <a:gd name="T2" fmla="*/ 0 w 16"/>
                  <a:gd name="T3" fmla="*/ 12 h 15"/>
                  <a:gd name="T4" fmla="*/ 1 w 16"/>
                  <a:gd name="T5" fmla="*/ 11 h 15"/>
                  <a:gd name="T6" fmla="*/ 3 w 16"/>
                  <a:gd name="T7" fmla="*/ 11 h 15"/>
                  <a:gd name="T8" fmla="*/ 1 w 16"/>
                  <a:gd name="T9" fmla="*/ 9 h 15"/>
                  <a:gd name="T10" fmla="*/ 1 w 16"/>
                  <a:gd name="T11" fmla="*/ 7 h 15"/>
                  <a:gd name="T12" fmla="*/ 3 w 16"/>
                  <a:gd name="T13" fmla="*/ 7 h 15"/>
                  <a:gd name="T14" fmla="*/ 4 w 16"/>
                  <a:gd name="T15" fmla="*/ 7 h 15"/>
                  <a:gd name="T16" fmla="*/ 3 w 16"/>
                  <a:gd name="T17" fmla="*/ 4 h 15"/>
                  <a:gd name="T18" fmla="*/ 3 w 16"/>
                  <a:gd name="T19" fmla="*/ 3 h 15"/>
                  <a:gd name="T20" fmla="*/ 3 w 16"/>
                  <a:gd name="T21" fmla="*/ 3 h 15"/>
                  <a:gd name="T22" fmla="*/ 4 w 16"/>
                  <a:gd name="T23" fmla="*/ 4 h 15"/>
                  <a:gd name="T24" fmla="*/ 5 w 16"/>
                  <a:gd name="T25" fmla="*/ 5 h 15"/>
                  <a:gd name="T26" fmla="*/ 6 w 16"/>
                  <a:gd name="T27" fmla="*/ 1 h 15"/>
                  <a:gd name="T28" fmla="*/ 7 w 16"/>
                  <a:gd name="T29" fmla="*/ 0 h 15"/>
                  <a:gd name="T30" fmla="*/ 7 w 16"/>
                  <a:gd name="T31" fmla="*/ 0 h 15"/>
                  <a:gd name="T32" fmla="*/ 8 w 16"/>
                  <a:gd name="T33" fmla="*/ 3 h 15"/>
                  <a:gd name="T34" fmla="*/ 9 w 16"/>
                  <a:gd name="T35" fmla="*/ 5 h 15"/>
                  <a:gd name="T36" fmla="*/ 10 w 16"/>
                  <a:gd name="T37" fmla="*/ 4 h 15"/>
                  <a:gd name="T38" fmla="*/ 11 w 16"/>
                  <a:gd name="T39" fmla="*/ 2 h 15"/>
                  <a:gd name="T40" fmla="*/ 12 w 16"/>
                  <a:gd name="T41" fmla="*/ 2 h 15"/>
                  <a:gd name="T42" fmla="*/ 12 w 16"/>
                  <a:gd name="T43" fmla="*/ 2 h 15"/>
                  <a:gd name="T44" fmla="*/ 12 w 16"/>
                  <a:gd name="T45" fmla="*/ 4 h 15"/>
                  <a:gd name="T46" fmla="*/ 11 w 16"/>
                  <a:gd name="T47" fmla="*/ 7 h 15"/>
                  <a:gd name="T48" fmla="*/ 14 w 16"/>
                  <a:gd name="T49" fmla="*/ 5 h 15"/>
                  <a:gd name="T50" fmla="*/ 15 w 16"/>
                  <a:gd name="T51" fmla="*/ 5 h 15"/>
                  <a:gd name="T52" fmla="*/ 14 w 16"/>
                  <a:gd name="T53" fmla="*/ 8 h 15"/>
                  <a:gd name="T54" fmla="*/ 13 w 16"/>
                  <a:gd name="T55" fmla="*/ 10 h 15"/>
                  <a:gd name="T56" fmla="*/ 15 w 16"/>
                  <a:gd name="T57" fmla="*/ 9 h 15"/>
                  <a:gd name="T58" fmla="*/ 16 w 16"/>
                  <a:gd name="T59" fmla="*/ 9 h 15"/>
                  <a:gd name="T60" fmla="*/ 13 w 16"/>
                  <a:gd name="T61" fmla="*/ 14 h 15"/>
                  <a:gd name="T62" fmla="*/ 13 w 16"/>
                  <a:gd name="T63" fmla="*/ 14 h 15"/>
                  <a:gd name="T64" fmla="*/ 13 w 16"/>
                  <a:gd name="T65" fmla="*/ 14 h 15"/>
                  <a:gd name="T66" fmla="*/ 9 w 16"/>
                  <a:gd name="T67" fmla="*/ 13 h 15"/>
                  <a:gd name="T68" fmla="*/ 7 w 16"/>
                  <a:gd name="T69" fmla="*/ 14 h 15"/>
                  <a:gd name="T70" fmla="*/ 4 w 16"/>
                  <a:gd name="T71" fmla="*/ 15 h 15"/>
                  <a:gd name="T72" fmla="*/ 0 w 16"/>
                  <a:gd name="T7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5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1"/>
                      <a:pt x="1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3" y="10"/>
                      <a:pt x="2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lnTo>
                      <a:pt x="3" y="3"/>
                    </a:lnTo>
                    <a:lnTo>
                      <a:pt x="3" y="3"/>
                    </a:lnTo>
                    <a:cubicBezTo>
                      <a:pt x="4" y="3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5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lnTo>
                      <a:pt x="7" y="0"/>
                    </a:lnTo>
                    <a:cubicBezTo>
                      <a:pt x="8" y="2"/>
                      <a:pt x="8" y="3"/>
                      <a:pt x="8" y="3"/>
                    </a:cubicBezTo>
                    <a:cubicBezTo>
                      <a:pt x="9" y="4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lnTo>
                      <a:pt x="12" y="2"/>
                    </a:lnTo>
                    <a:lnTo>
                      <a:pt x="12" y="2"/>
                    </a:ln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2" y="7"/>
                      <a:pt x="13" y="5"/>
                      <a:pt x="14" y="5"/>
                    </a:cubicBezTo>
                    <a:lnTo>
                      <a:pt x="15" y="5"/>
                    </a:lnTo>
                    <a:cubicBezTo>
                      <a:pt x="15" y="5"/>
                      <a:pt x="15" y="7"/>
                      <a:pt x="14" y="8"/>
                    </a:cubicBezTo>
                    <a:cubicBezTo>
                      <a:pt x="13" y="9"/>
                      <a:pt x="12" y="10"/>
                      <a:pt x="13" y="10"/>
                    </a:cubicBezTo>
                    <a:cubicBezTo>
                      <a:pt x="13" y="11"/>
                      <a:pt x="14" y="10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1"/>
                      <a:pt x="15" y="13"/>
                      <a:pt x="13" y="14"/>
                    </a:cubicBezTo>
                    <a:lnTo>
                      <a:pt x="13" y="14"/>
                    </a:ln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3" y="15"/>
                      <a:pt x="1" y="13"/>
                      <a:pt x="0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3471" y="1943"/>
                <a:ext cx="3" cy="2"/>
              </a:xfrm>
              <a:custGeom>
                <a:avLst/>
                <a:gdLst>
                  <a:gd name="T0" fmla="*/ 4 w 5"/>
                  <a:gd name="T1" fmla="*/ 2 h 4"/>
                  <a:gd name="T2" fmla="*/ 4 w 5"/>
                  <a:gd name="T3" fmla="*/ 2 h 4"/>
                  <a:gd name="T4" fmla="*/ 4 w 5"/>
                  <a:gd name="T5" fmla="*/ 3 h 4"/>
                  <a:gd name="T6" fmla="*/ 4 w 5"/>
                  <a:gd name="T7" fmla="*/ 4 h 4"/>
                  <a:gd name="T8" fmla="*/ 1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4" y="2"/>
                    </a:lnTo>
                    <a:cubicBezTo>
                      <a:pt x="4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3419" y="1935"/>
                <a:ext cx="10" cy="9"/>
              </a:xfrm>
              <a:custGeom>
                <a:avLst/>
                <a:gdLst>
                  <a:gd name="T0" fmla="*/ 9 w 17"/>
                  <a:gd name="T1" fmla="*/ 14 h 15"/>
                  <a:gd name="T2" fmla="*/ 9 w 17"/>
                  <a:gd name="T3" fmla="*/ 14 h 15"/>
                  <a:gd name="T4" fmla="*/ 7 w 17"/>
                  <a:gd name="T5" fmla="*/ 15 h 15"/>
                  <a:gd name="T6" fmla="*/ 2 w 17"/>
                  <a:gd name="T7" fmla="*/ 13 h 15"/>
                  <a:gd name="T8" fmla="*/ 4 w 17"/>
                  <a:gd name="T9" fmla="*/ 12 h 15"/>
                  <a:gd name="T10" fmla="*/ 2 w 17"/>
                  <a:gd name="T11" fmla="*/ 10 h 15"/>
                  <a:gd name="T12" fmla="*/ 1 w 17"/>
                  <a:gd name="T13" fmla="*/ 9 h 15"/>
                  <a:gd name="T14" fmla="*/ 2 w 17"/>
                  <a:gd name="T15" fmla="*/ 8 h 15"/>
                  <a:gd name="T16" fmla="*/ 4 w 17"/>
                  <a:gd name="T17" fmla="*/ 8 h 15"/>
                  <a:gd name="T18" fmla="*/ 1 w 17"/>
                  <a:gd name="T19" fmla="*/ 5 h 15"/>
                  <a:gd name="T20" fmla="*/ 1 w 17"/>
                  <a:gd name="T21" fmla="*/ 4 h 15"/>
                  <a:gd name="T22" fmla="*/ 2 w 17"/>
                  <a:gd name="T23" fmla="*/ 4 h 15"/>
                  <a:gd name="T24" fmla="*/ 3 w 17"/>
                  <a:gd name="T25" fmla="*/ 4 h 15"/>
                  <a:gd name="T26" fmla="*/ 5 w 17"/>
                  <a:gd name="T27" fmla="*/ 5 h 15"/>
                  <a:gd name="T28" fmla="*/ 5 w 17"/>
                  <a:gd name="T29" fmla="*/ 2 h 15"/>
                  <a:gd name="T30" fmla="*/ 5 w 17"/>
                  <a:gd name="T31" fmla="*/ 0 h 15"/>
                  <a:gd name="T32" fmla="*/ 6 w 17"/>
                  <a:gd name="T33" fmla="*/ 0 h 15"/>
                  <a:gd name="T34" fmla="*/ 7 w 17"/>
                  <a:gd name="T35" fmla="*/ 3 h 15"/>
                  <a:gd name="T36" fmla="*/ 8 w 17"/>
                  <a:gd name="T37" fmla="*/ 4 h 15"/>
                  <a:gd name="T38" fmla="*/ 9 w 17"/>
                  <a:gd name="T39" fmla="*/ 3 h 15"/>
                  <a:gd name="T40" fmla="*/ 9 w 17"/>
                  <a:gd name="T41" fmla="*/ 1 h 15"/>
                  <a:gd name="T42" fmla="*/ 10 w 17"/>
                  <a:gd name="T43" fmla="*/ 1 h 15"/>
                  <a:gd name="T44" fmla="*/ 10 w 17"/>
                  <a:gd name="T45" fmla="*/ 1 h 15"/>
                  <a:gd name="T46" fmla="*/ 11 w 17"/>
                  <a:gd name="T47" fmla="*/ 3 h 15"/>
                  <a:gd name="T48" fmla="*/ 11 w 17"/>
                  <a:gd name="T49" fmla="*/ 5 h 15"/>
                  <a:gd name="T50" fmla="*/ 13 w 17"/>
                  <a:gd name="T51" fmla="*/ 2 h 15"/>
                  <a:gd name="T52" fmla="*/ 14 w 17"/>
                  <a:gd name="T53" fmla="*/ 2 h 15"/>
                  <a:gd name="T54" fmla="*/ 14 w 17"/>
                  <a:gd name="T55" fmla="*/ 5 h 15"/>
                  <a:gd name="T56" fmla="*/ 13 w 17"/>
                  <a:gd name="T57" fmla="*/ 8 h 15"/>
                  <a:gd name="T58" fmla="*/ 15 w 17"/>
                  <a:gd name="T59" fmla="*/ 7 h 15"/>
                  <a:gd name="T60" fmla="*/ 17 w 17"/>
                  <a:gd name="T61" fmla="*/ 7 h 15"/>
                  <a:gd name="T62" fmla="*/ 15 w 17"/>
                  <a:gd name="T63" fmla="*/ 11 h 15"/>
                  <a:gd name="T64" fmla="*/ 15 w 17"/>
                  <a:gd name="T65" fmla="*/ 11 h 15"/>
                  <a:gd name="T66" fmla="*/ 15 w 17"/>
                  <a:gd name="T67" fmla="*/ 11 h 15"/>
                  <a:gd name="T68" fmla="*/ 11 w 17"/>
                  <a:gd name="T69" fmla="*/ 12 h 15"/>
                  <a:gd name="T70" fmla="*/ 9 w 17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5">
                    <a:moveTo>
                      <a:pt x="9" y="14"/>
                    </a:moveTo>
                    <a:lnTo>
                      <a:pt x="9" y="14"/>
                    </a:lnTo>
                    <a:cubicBezTo>
                      <a:pt x="9" y="14"/>
                      <a:pt x="8" y="15"/>
                      <a:pt x="7" y="15"/>
                    </a:cubicBezTo>
                    <a:cubicBezTo>
                      <a:pt x="6" y="15"/>
                      <a:pt x="2" y="14"/>
                      <a:pt x="2" y="13"/>
                    </a:cubicBezTo>
                    <a:cubicBezTo>
                      <a:pt x="2" y="13"/>
                      <a:pt x="4" y="13"/>
                      <a:pt x="4" y="12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4" y="8"/>
                    </a:cubicBezTo>
                    <a:cubicBezTo>
                      <a:pt x="4" y="7"/>
                      <a:pt x="2" y="6"/>
                      <a:pt x="1" y="5"/>
                    </a:cubicBezTo>
                    <a:lnTo>
                      <a:pt x="1" y="4"/>
                    </a:lnTo>
                    <a:lnTo>
                      <a:pt x="2" y="4"/>
                    </a:ln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5" y="2"/>
                      <a:pt x="5" y="2"/>
                    </a:cubicBezTo>
                    <a:cubicBezTo>
                      <a:pt x="5" y="2"/>
                      <a:pt x="4" y="0"/>
                      <a:pt x="5" y="0"/>
                    </a:cubicBezTo>
                    <a:lnTo>
                      <a:pt x="6" y="0"/>
                    </a:lnTo>
                    <a:cubicBezTo>
                      <a:pt x="6" y="1"/>
                      <a:pt x="7" y="2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lnTo>
                      <a:pt x="10" y="1"/>
                    </a:lnTo>
                    <a:lnTo>
                      <a:pt x="10" y="1"/>
                    </a:lnTo>
                    <a:cubicBezTo>
                      <a:pt x="10" y="1"/>
                      <a:pt x="11" y="2"/>
                      <a:pt x="11" y="3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2" y="5"/>
                      <a:pt x="13" y="3"/>
                      <a:pt x="13" y="2"/>
                    </a:cubicBezTo>
                    <a:lnTo>
                      <a:pt x="14" y="2"/>
                    </a:lnTo>
                    <a:cubicBezTo>
                      <a:pt x="14" y="2"/>
                      <a:pt x="14" y="4"/>
                      <a:pt x="14" y="5"/>
                    </a:cubicBezTo>
                    <a:cubicBezTo>
                      <a:pt x="14" y="6"/>
                      <a:pt x="13" y="7"/>
                      <a:pt x="13" y="8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5" y="11"/>
                      <a:pt x="15" y="11"/>
                    </a:cubicBezTo>
                    <a:lnTo>
                      <a:pt x="15" y="11"/>
                    </a:ln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2"/>
                    </a:cubicBezTo>
                    <a:cubicBezTo>
                      <a:pt x="10" y="12"/>
                      <a:pt x="9" y="13"/>
                      <a:pt x="9" y="1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3412" y="2023"/>
                <a:ext cx="28" cy="4"/>
              </a:xfrm>
              <a:custGeom>
                <a:avLst/>
                <a:gdLst>
                  <a:gd name="T0" fmla="*/ 4 w 46"/>
                  <a:gd name="T1" fmla="*/ 4 h 7"/>
                  <a:gd name="T2" fmla="*/ 4 w 46"/>
                  <a:gd name="T3" fmla="*/ 4 h 7"/>
                  <a:gd name="T4" fmla="*/ 10 w 46"/>
                  <a:gd name="T5" fmla="*/ 0 h 7"/>
                  <a:gd name="T6" fmla="*/ 44 w 46"/>
                  <a:gd name="T7" fmla="*/ 0 h 7"/>
                  <a:gd name="T8" fmla="*/ 46 w 46"/>
                  <a:gd name="T9" fmla="*/ 7 h 7"/>
                  <a:gd name="T10" fmla="*/ 0 w 46"/>
                  <a:gd name="T11" fmla="*/ 7 h 7"/>
                  <a:gd name="T12" fmla="*/ 4 w 4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">
                    <a:moveTo>
                      <a:pt x="4" y="4"/>
                    </a:moveTo>
                    <a:lnTo>
                      <a:pt x="4" y="4"/>
                    </a:lnTo>
                    <a:cubicBezTo>
                      <a:pt x="7" y="4"/>
                      <a:pt x="10" y="3"/>
                      <a:pt x="10" y="0"/>
                    </a:cubicBezTo>
                    <a:lnTo>
                      <a:pt x="44" y="0"/>
                    </a:lnTo>
                    <a:cubicBezTo>
                      <a:pt x="46" y="5"/>
                      <a:pt x="46" y="6"/>
                      <a:pt x="46" y="7"/>
                    </a:cubicBezTo>
                    <a:lnTo>
                      <a:pt x="0" y="7"/>
                    </a:lnTo>
                    <a:cubicBezTo>
                      <a:pt x="1" y="6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3445" y="2057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  <a:gd name="T10" fmla="*/ 1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lnTo>
                      <a:pt x="1" y="2"/>
                    </a:ln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3444" y="2061"/>
                <a:ext cx="2" cy="11"/>
              </a:xfrm>
              <a:custGeom>
                <a:avLst/>
                <a:gdLst>
                  <a:gd name="T0" fmla="*/ 2 w 3"/>
                  <a:gd name="T1" fmla="*/ 1 h 18"/>
                  <a:gd name="T2" fmla="*/ 2 w 3"/>
                  <a:gd name="T3" fmla="*/ 1 h 18"/>
                  <a:gd name="T4" fmla="*/ 0 w 3"/>
                  <a:gd name="T5" fmla="*/ 5 h 18"/>
                  <a:gd name="T6" fmla="*/ 3 w 3"/>
                  <a:gd name="T7" fmla="*/ 18 h 18"/>
                  <a:gd name="T8" fmla="*/ 2 w 3"/>
                  <a:gd name="T9" fmla="*/ 0 h 18"/>
                  <a:gd name="T10" fmla="*/ 2 w 3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2" y="1"/>
                    </a:moveTo>
                    <a:lnTo>
                      <a:pt x="2" y="1"/>
                    </a:ln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2"/>
                      <a:pt x="3" y="18"/>
                    </a:cubicBezTo>
                    <a:cubicBezTo>
                      <a:pt x="3" y="12"/>
                      <a:pt x="3" y="5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3433" y="2073"/>
                <a:ext cx="5" cy="8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3 w 8"/>
                  <a:gd name="T5" fmla="*/ 0 h 13"/>
                  <a:gd name="T6" fmla="*/ 1 w 8"/>
                  <a:gd name="T7" fmla="*/ 0 h 13"/>
                  <a:gd name="T8" fmla="*/ 1 w 8"/>
                  <a:gd name="T9" fmla="*/ 0 h 13"/>
                  <a:gd name="T10" fmla="*/ 0 w 8"/>
                  <a:gd name="T11" fmla="*/ 4 h 13"/>
                  <a:gd name="T12" fmla="*/ 8 w 8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cubicBezTo>
                      <a:pt x="6" y="8"/>
                      <a:pt x="5" y="3"/>
                      <a:pt x="3" y="0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6"/>
                      <a:pt x="5" y="9"/>
                      <a:pt x="8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449" y="2055"/>
                <a:ext cx="4" cy="18"/>
              </a:xfrm>
              <a:custGeom>
                <a:avLst/>
                <a:gdLst>
                  <a:gd name="T0" fmla="*/ 5 w 7"/>
                  <a:gd name="T1" fmla="*/ 0 h 30"/>
                  <a:gd name="T2" fmla="*/ 5 w 7"/>
                  <a:gd name="T3" fmla="*/ 0 h 30"/>
                  <a:gd name="T4" fmla="*/ 3 w 7"/>
                  <a:gd name="T5" fmla="*/ 2 h 30"/>
                  <a:gd name="T6" fmla="*/ 0 w 7"/>
                  <a:gd name="T7" fmla="*/ 4 h 30"/>
                  <a:gd name="T8" fmla="*/ 1 w 7"/>
                  <a:gd name="T9" fmla="*/ 6 h 30"/>
                  <a:gd name="T10" fmla="*/ 2 w 7"/>
                  <a:gd name="T11" fmla="*/ 30 h 30"/>
                  <a:gd name="T12" fmla="*/ 7 w 7"/>
                  <a:gd name="T13" fmla="*/ 3 h 30"/>
                  <a:gd name="T14" fmla="*/ 5 w 7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0">
                    <a:moveTo>
                      <a:pt x="5" y="0"/>
                    </a:moveTo>
                    <a:lnTo>
                      <a:pt x="5" y="0"/>
                    </a:ln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1" y="4"/>
                      <a:pt x="0" y="4"/>
                    </a:cubicBezTo>
                    <a:lnTo>
                      <a:pt x="1" y="6"/>
                    </a:lnTo>
                    <a:cubicBezTo>
                      <a:pt x="1" y="10"/>
                      <a:pt x="2" y="19"/>
                      <a:pt x="2" y="30"/>
                    </a:cubicBezTo>
                    <a:cubicBezTo>
                      <a:pt x="4" y="18"/>
                      <a:pt x="6" y="8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73"/>
              <p:cNvSpPr>
                <a:spLocks noEditPoints="1"/>
              </p:cNvSpPr>
              <p:nvPr/>
            </p:nvSpPr>
            <p:spPr bwMode="auto">
              <a:xfrm>
                <a:off x="3405" y="2030"/>
                <a:ext cx="91" cy="61"/>
              </a:xfrm>
              <a:custGeom>
                <a:avLst/>
                <a:gdLst>
                  <a:gd name="T0" fmla="*/ 21 w 151"/>
                  <a:gd name="T1" fmla="*/ 47 h 100"/>
                  <a:gd name="T2" fmla="*/ 8 w 151"/>
                  <a:gd name="T3" fmla="*/ 30 h 100"/>
                  <a:gd name="T4" fmla="*/ 17 w 151"/>
                  <a:gd name="T5" fmla="*/ 18 h 100"/>
                  <a:gd name="T6" fmla="*/ 32 w 151"/>
                  <a:gd name="T7" fmla="*/ 14 h 100"/>
                  <a:gd name="T8" fmla="*/ 41 w 151"/>
                  <a:gd name="T9" fmla="*/ 35 h 100"/>
                  <a:gd name="T10" fmla="*/ 65 w 151"/>
                  <a:gd name="T11" fmla="*/ 3 h 100"/>
                  <a:gd name="T12" fmla="*/ 0 w 151"/>
                  <a:gd name="T13" fmla="*/ 90 h 100"/>
                  <a:gd name="T14" fmla="*/ 42 w 151"/>
                  <a:gd name="T15" fmla="*/ 86 h 100"/>
                  <a:gd name="T16" fmla="*/ 32 w 151"/>
                  <a:gd name="T17" fmla="*/ 76 h 100"/>
                  <a:gd name="T18" fmla="*/ 25 w 151"/>
                  <a:gd name="T19" fmla="*/ 70 h 100"/>
                  <a:gd name="T20" fmla="*/ 16 w 151"/>
                  <a:gd name="T21" fmla="*/ 62 h 100"/>
                  <a:gd name="T22" fmla="*/ 23 w 151"/>
                  <a:gd name="T23" fmla="*/ 58 h 100"/>
                  <a:gd name="T24" fmla="*/ 31 w 151"/>
                  <a:gd name="T25" fmla="*/ 58 h 100"/>
                  <a:gd name="T26" fmla="*/ 37 w 151"/>
                  <a:gd name="T27" fmla="*/ 61 h 100"/>
                  <a:gd name="T28" fmla="*/ 30 w 151"/>
                  <a:gd name="T29" fmla="*/ 50 h 100"/>
                  <a:gd name="T30" fmla="*/ 31 w 151"/>
                  <a:gd name="T31" fmla="*/ 41 h 100"/>
                  <a:gd name="T32" fmla="*/ 42 w 151"/>
                  <a:gd name="T33" fmla="*/ 44 h 100"/>
                  <a:gd name="T34" fmla="*/ 48 w 151"/>
                  <a:gd name="T35" fmla="*/ 51 h 100"/>
                  <a:gd name="T36" fmla="*/ 56 w 151"/>
                  <a:gd name="T37" fmla="*/ 64 h 100"/>
                  <a:gd name="T38" fmla="*/ 51 w 151"/>
                  <a:gd name="T39" fmla="*/ 50 h 100"/>
                  <a:gd name="T40" fmla="*/ 47 w 151"/>
                  <a:gd name="T41" fmla="*/ 40 h 100"/>
                  <a:gd name="T42" fmla="*/ 43 w 151"/>
                  <a:gd name="T43" fmla="*/ 29 h 100"/>
                  <a:gd name="T44" fmla="*/ 44 w 151"/>
                  <a:gd name="T45" fmla="*/ 21 h 100"/>
                  <a:gd name="T46" fmla="*/ 55 w 151"/>
                  <a:gd name="T47" fmla="*/ 21 h 100"/>
                  <a:gd name="T48" fmla="*/ 60 w 151"/>
                  <a:gd name="T49" fmla="*/ 32 h 100"/>
                  <a:gd name="T50" fmla="*/ 63 w 151"/>
                  <a:gd name="T51" fmla="*/ 35 h 100"/>
                  <a:gd name="T52" fmla="*/ 63 w 151"/>
                  <a:gd name="T53" fmla="*/ 22 h 100"/>
                  <a:gd name="T54" fmla="*/ 66 w 151"/>
                  <a:gd name="T55" fmla="*/ 17 h 100"/>
                  <a:gd name="T56" fmla="*/ 74 w 151"/>
                  <a:gd name="T57" fmla="*/ 16 h 100"/>
                  <a:gd name="T58" fmla="*/ 77 w 151"/>
                  <a:gd name="T59" fmla="*/ 18 h 100"/>
                  <a:gd name="T60" fmla="*/ 78 w 151"/>
                  <a:gd name="T61" fmla="*/ 28 h 100"/>
                  <a:gd name="T62" fmla="*/ 79 w 151"/>
                  <a:gd name="T63" fmla="*/ 33 h 100"/>
                  <a:gd name="T64" fmla="*/ 82 w 151"/>
                  <a:gd name="T65" fmla="*/ 20 h 100"/>
                  <a:gd name="T66" fmla="*/ 85 w 151"/>
                  <a:gd name="T67" fmla="*/ 10 h 100"/>
                  <a:gd name="T68" fmla="*/ 96 w 151"/>
                  <a:gd name="T69" fmla="*/ 4 h 100"/>
                  <a:gd name="T70" fmla="*/ 97 w 151"/>
                  <a:gd name="T71" fmla="*/ 13 h 100"/>
                  <a:gd name="T72" fmla="*/ 96 w 151"/>
                  <a:gd name="T73" fmla="*/ 24 h 100"/>
                  <a:gd name="T74" fmla="*/ 95 w 151"/>
                  <a:gd name="T75" fmla="*/ 29 h 100"/>
                  <a:gd name="T76" fmla="*/ 101 w 151"/>
                  <a:gd name="T77" fmla="*/ 27 h 100"/>
                  <a:gd name="T78" fmla="*/ 108 w 151"/>
                  <a:gd name="T79" fmla="*/ 30 h 100"/>
                  <a:gd name="T80" fmla="*/ 108 w 151"/>
                  <a:gd name="T81" fmla="*/ 36 h 100"/>
                  <a:gd name="T82" fmla="*/ 105 w 151"/>
                  <a:gd name="T83" fmla="*/ 45 h 100"/>
                  <a:gd name="T84" fmla="*/ 109 w 151"/>
                  <a:gd name="T85" fmla="*/ 40 h 100"/>
                  <a:gd name="T86" fmla="*/ 115 w 151"/>
                  <a:gd name="T87" fmla="*/ 32 h 100"/>
                  <a:gd name="T88" fmla="*/ 125 w 151"/>
                  <a:gd name="T89" fmla="*/ 30 h 100"/>
                  <a:gd name="T90" fmla="*/ 125 w 151"/>
                  <a:gd name="T91" fmla="*/ 39 h 100"/>
                  <a:gd name="T92" fmla="*/ 122 w 151"/>
                  <a:gd name="T93" fmla="*/ 46 h 100"/>
                  <a:gd name="T94" fmla="*/ 117 w 151"/>
                  <a:gd name="T95" fmla="*/ 54 h 100"/>
                  <a:gd name="T96" fmla="*/ 105 w 151"/>
                  <a:gd name="T97" fmla="*/ 65 h 100"/>
                  <a:gd name="T98" fmla="*/ 102 w 151"/>
                  <a:gd name="T99" fmla="*/ 74 h 100"/>
                  <a:gd name="T100" fmla="*/ 112 w 151"/>
                  <a:gd name="T101" fmla="*/ 63 h 100"/>
                  <a:gd name="T102" fmla="*/ 121 w 151"/>
                  <a:gd name="T103" fmla="*/ 56 h 100"/>
                  <a:gd name="T104" fmla="*/ 132 w 151"/>
                  <a:gd name="T105" fmla="*/ 53 h 100"/>
                  <a:gd name="T106" fmla="*/ 138 w 151"/>
                  <a:gd name="T107" fmla="*/ 57 h 100"/>
                  <a:gd name="T108" fmla="*/ 134 w 151"/>
                  <a:gd name="T109" fmla="*/ 66 h 100"/>
                  <a:gd name="T110" fmla="*/ 125 w 151"/>
                  <a:gd name="T111" fmla="*/ 72 h 100"/>
                  <a:gd name="T112" fmla="*/ 116 w 151"/>
                  <a:gd name="T113" fmla="*/ 80 h 100"/>
                  <a:gd name="T114" fmla="*/ 124 w 151"/>
                  <a:gd name="T115" fmla="*/ 100 h 100"/>
                  <a:gd name="T116" fmla="*/ 71 w 151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" h="100">
                    <a:moveTo>
                      <a:pt x="32" y="33"/>
                    </a:moveTo>
                    <a:lnTo>
                      <a:pt x="32" y="33"/>
                    </a:lnTo>
                    <a:cubicBezTo>
                      <a:pt x="30" y="31"/>
                      <a:pt x="27" y="30"/>
                      <a:pt x="25" y="30"/>
                    </a:cubicBezTo>
                    <a:cubicBezTo>
                      <a:pt x="26" y="32"/>
                      <a:pt x="26" y="36"/>
                      <a:pt x="25" y="38"/>
                    </a:cubicBezTo>
                    <a:cubicBezTo>
                      <a:pt x="23" y="41"/>
                      <a:pt x="22" y="43"/>
                      <a:pt x="21" y="47"/>
                    </a:cubicBezTo>
                    <a:cubicBezTo>
                      <a:pt x="19" y="45"/>
                      <a:pt x="18" y="42"/>
                      <a:pt x="19" y="38"/>
                    </a:cubicBezTo>
                    <a:cubicBezTo>
                      <a:pt x="20" y="35"/>
                      <a:pt x="20" y="32"/>
                      <a:pt x="18" y="30"/>
                    </a:cubicBezTo>
                    <a:cubicBezTo>
                      <a:pt x="17" y="33"/>
                      <a:pt x="13" y="34"/>
                      <a:pt x="11" y="34"/>
                    </a:cubicBezTo>
                    <a:cubicBezTo>
                      <a:pt x="7" y="34"/>
                      <a:pt x="5" y="34"/>
                      <a:pt x="2" y="36"/>
                    </a:cubicBezTo>
                    <a:cubicBezTo>
                      <a:pt x="2" y="33"/>
                      <a:pt x="5" y="31"/>
                      <a:pt x="8" y="30"/>
                    </a:cubicBezTo>
                    <a:cubicBezTo>
                      <a:pt x="11" y="29"/>
                      <a:pt x="13" y="27"/>
                      <a:pt x="14" y="25"/>
                    </a:cubicBezTo>
                    <a:cubicBezTo>
                      <a:pt x="12" y="25"/>
                      <a:pt x="9" y="22"/>
                      <a:pt x="7" y="20"/>
                    </a:cubicBezTo>
                    <a:cubicBezTo>
                      <a:pt x="5" y="17"/>
                      <a:pt x="4" y="15"/>
                      <a:pt x="1" y="13"/>
                    </a:cubicBezTo>
                    <a:cubicBezTo>
                      <a:pt x="4" y="12"/>
                      <a:pt x="7" y="13"/>
                      <a:pt x="10" y="15"/>
                    </a:cubicBezTo>
                    <a:cubicBezTo>
                      <a:pt x="12" y="17"/>
                      <a:pt x="15" y="19"/>
                      <a:pt x="17" y="18"/>
                    </a:cubicBezTo>
                    <a:cubicBezTo>
                      <a:pt x="16" y="16"/>
                      <a:pt x="17" y="12"/>
                      <a:pt x="18" y="10"/>
                    </a:cubicBezTo>
                    <a:cubicBezTo>
                      <a:pt x="19" y="7"/>
                      <a:pt x="21" y="5"/>
                      <a:pt x="21" y="1"/>
                    </a:cubicBezTo>
                    <a:cubicBezTo>
                      <a:pt x="24" y="3"/>
                      <a:pt x="24" y="7"/>
                      <a:pt x="23" y="10"/>
                    </a:cubicBezTo>
                    <a:cubicBezTo>
                      <a:pt x="23" y="13"/>
                      <a:pt x="23" y="16"/>
                      <a:pt x="24" y="18"/>
                    </a:cubicBezTo>
                    <a:cubicBezTo>
                      <a:pt x="26" y="16"/>
                      <a:pt x="29" y="14"/>
                      <a:pt x="32" y="14"/>
                    </a:cubicBezTo>
                    <a:cubicBezTo>
                      <a:pt x="35" y="14"/>
                      <a:pt x="37" y="14"/>
                      <a:pt x="41" y="13"/>
                    </a:cubicBezTo>
                    <a:cubicBezTo>
                      <a:pt x="41" y="16"/>
                      <a:pt x="38" y="18"/>
                      <a:pt x="34" y="19"/>
                    </a:cubicBezTo>
                    <a:cubicBezTo>
                      <a:pt x="32" y="20"/>
                      <a:pt x="29" y="22"/>
                      <a:pt x="28" y="24"/>
                    </a:cubicBezTo>
                    <a:cubicBezTo>
                      <a:pt x="31" y="24"/>
                      <a:pt x="34" y="26"/>
                      <a:pt x="35" y="28"/>
                    </a:cubicBezTo>
                    <a:cubicBezTo>
                      <a:pt x="37" y="31"/>
                      <a:pt x="38" y="33"/>
                      <a:pt x="41" y="35"/>
                    </a:cubicBezTo>
                    <a:cubicBezTo>
                      <a:pt x="38" y="37"/>
                      <a:pt x="35" y="35"/>
                      <a:pt x="32" y="33"/>
                    </a:cubicBezTo>
                    <a:lnTo>
                      <a:pt x="32" y="33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cubicBezTo>
                      <a:pt x="69" y="1"/>
                      <a:pt x="67" y="2"/>
                      <a:pt x="65" y="3"/>
                    </a:cubicBezTo>
                    <a:cubicBezTo>
                      <a:pt x="65" y="3"/>
                      <a:pt x="65" y="3"/>
                      <a:pt x="64" y="3"/>
                    </a:cubicBezTo>
                    <a:cubicBezTo>
                      <a:pt x="64" y="3"/>
                      <a:pt x="62" y="3"/>
                      <a:pt x="61" y="1"/>
                    </a:cubicBezTo>
                    <a:cubicBezTo>
                      <a:pt x="61" y="1"/>
                      <a:pt x="60" y="1"/>
                      <a:pt x="60" y="0"/>
                    </a:cubicBezTo>
                    <a:lnTo>
                      <a:pt x="0" y="0"/>
                    </a:lnTo>
                    <a:lnTo>
                      <a:pt x="0" y="90"/>
                    </a:lnTo>
                    <a:cubicBezTo>
                      <a:pt x="0" y="91"/>
                      <a:pt x="0" y="93"/>
                      <a:pt x="0" y="96"/>
                    </a:cubicBezTo>
                    <a:lnTo>
                      <a:pt x="0" y="98"/>
                    </a:lnTo>
                    <a:lnTo>
                      <a:pt x="12" y="86"/>
                    </a:lnTo>
                    <a:lnTo>
                      <a:pt x="27" y="100"/>
                    </a:lnTo>
                    <a:lnTo>
                      <a:pt x="42" y="86"/>
                    </a:lnTo>
                    <a:lnTo>
                      <a:pt x="51" y="94"/>
                    </a:lnTo>
                    <a:cubicBezTo>
                      <a:pt x="49" y="89"/>
                      <a:pt x="47" y="84"/>
                      <a:pt x="44" y="80"/>
                    </a:cubicBezTo>
                    <a:cubicBezTo>
                      <a:pt x="42" y="80"/>
                      <a:pt x="41" y="81"/>
                      <a:pt x="40" y="81"/>
                    </a:cubicBezTo>
                    <a:cubicBezTo>
                      <a:pt x="37" y="81"/>
                      <a:pt x="35" y="80"/>
                      <a:pt x="34" y="78"/>
                    </a:cubicBezTo>
                    <a:lnTo>
                      <a:pt x="32" y="76"/>
                    </a:lnTo>
                    <a:lnTo>
                      <a:pt x="33" y="76"/>
                    </a:lnTo>
                    <a:cubicBezTo>
                      <a:pt x="31" y="76"/>
                      <a:pt x="30" y="75"/>
                      <a:pt x="29" y="74"/>
                    </a:cubicBezTo>
                    <a:lnTo>
                      <a:pt x="28" y="73"/>
                    </a:lnTo>
                    <a:lnTo>
                      <a:pt x="28" y="72"/>
                    </a:lnTo>
                    <a:cubicBezTo>
                      <a:pt x="27" y="72"/>
                      <a:pt x="26" y="71"/>
                      <a:pt x="25" y="70"/>
                    </a:cubicBezTo>
                    <a:lnTo>
                      <a:pt x="24" y="69"/>
                    </a:lnTo>
                    <a:cubicBezTo>
                      <a:pt x="22" y="69"/>
                      <a:pt x="21" y="68"/>
                      <a:pt x="21" y="68"/>
                    </a:cubicBezTo>
                    <a:lnTo>
                      <a:pt x="18" y="67"/>
                    </a:lnTo>
                    <a:lnTo>
                      <a:pt x="20" y="65"/>
                    </a:lnTo>
                    <a:cubicBezTo>
                      <a:pt x="18" y="65"/>
                      <a:pt x="16" y="63"/>
                      <a:pt x="16" y="62"/>
                    </a:cubicBezTo>
                    <a:lnTo>
                      <a:pt x="14" y="60"/>
                    </a:lnTo>
                    <a:lnTo>
                      <a:pt x="17" y="59"/>
                    </a:lnTo>
                    <a:cubicBezTo>
                      <a:pt x="18" y="58"/>
                      <a:pt x="19" y="58"/>
                      <a:pt x="21" y="58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8"/>
                    </a:lnTo>
                    <a:lnTo>
                      <a:pt x="23" y="55"/>
                    </a:lnTo>
                    <a:lnTo>
                      <a:pt x="26" y="55"/>
                    </a:lnTo>
                    <a:cubicBezTo>
                      <a:pt x="27" y="56"/>
                      <a:pt x="29" y="56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lnTo>
                      <a:pt x="31" y="57"/>
                    </a:lnTo>
                    <a:lnTo>
                      <a:pt x="33" y="59"/>
                    </a:lnTo>
                    <a:cubicBezTo>
                      <a:pt x="34" y="59"/>
                      <a:pt x="35" y="60"/>
                      <a:pt x="36" y="61"/>
                    </a:cubicBezTo>
                    <a:lnTo>
                      <a:pt x="37" y="61"/>
                    </a:lnTo>
                    <a:lnTo>
                      <a:pt x="37" y="61"/>
                    </a:lnTo>
                    <a:cubicBezTo>
                      <a:pt x="35" y="60"/>
                      <a:pt x="34" y="59"/>
                      <a:pt x="34" y="58"/>
                    </a:cubicBezTo>
                    <a:lnTo>
                      <a:pt x="33" y="55"/>
                    </a:lnTo>
                    <a:lnTo>
                      <a:pt x="33" y="55"/>
                    </a:lnTo>
                    <a:cubicBezTo>
                      <a:pt x="32" y="54"/>
                      <a:pt x="31" y="53"/>
                      <a:pt x="31" y="52"/>
                    </a:cubicBezTo>
                    <a:lnTo>
                      <a:pt x="30" y="50"/>
                    </a:lnTo>
                    <a:lnTo>
                      <a:pt x="32" y="49"/>
                    </a:ln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7"/>
                      <a:pt x="30" y="45"/>
                      <a:pt x="30" y="43"/>
                    </a:cubicBezTo>
                    <a:lnTo>
                      <a:pt x="31" y="41"/>
                    </a:lnTo>
                    <a:lnTo>
                      <a:pt x="34" y="41"/>
                    </a:lnTo>
                    <a:cubicBezTo>
                      <a:pt x="35" y="42"/>
                      <a:pt x="37" y="43"/>
                      <a:pt x="38" y="45"/>
                    </a:cubicBezTo>
                    <a:cubicBezTo>
                      <a:pt x="39" y="45"/>
                      <a:pt x="39" y="44"/>
                      <a:pt x="39" y="44"/>
                    </a:cubicBezTo>
                    <a:lnTo>
                      <a:pt x="40" y="42"/>
                    </a:lnTo>
                    <a:lnTo>
                      <a:pt x="42" y="44"/>
                    </a:lnTo>
                    <a:cubicBezTo>
                      <a:pt x="43" y="44"/>
                      <a:pt x="44" y="45"/>
                      <a:pt x="44" y="47"/>
                    </a:cubicBezTo>
                    <a:lnTo>
                      <a:pt x="44" y="46"/>
                    </a:lnTo>
                    <a:lnTo>
                      <a:pt x="46" y="48"/>
                    </a:lnTo>
                    <a:cubicBezTo>
                      <a:pt x="47" y="49"/>
                      <a:pt x="48" y="50"/>
                      <a:pt x="48" y="52"/>
                    </a:cubicBezTo>
                    <a:lnTo>
                      <a:pt x="48" y="51"/>
                    </a:lnTo>
                    <a:lnTo>
                      <a:pt x="50" y="53"/>
                    </a:lnTo>
                    <a:cubicBezTo>
                      <a:pt x="51" y="54"/>
                      <a:pt x="52" y="55"/>
                      <a:pt x="52" y="57"/>
                    </a:cubicBezTo>
                    <a:lnTo>
                      <a:pt x="53" y="57"/>
                    </a:lnTo>
                    <a:lnTo>
                      <a:pt x="54" y="59"/>
                    </a:lnTo>
                    <a:cubicBezTo>
                      <a:pt x="55" y="60"/>
                      <a:pt x="56" y="61"/>
                      <a:pt x="56" y="64"/>
                    </a:cubicBezTo>
                    <a:cubicBezTo>
                      <a:pt x="56" y="65"/>
                      <a:pt x="56" y="67"/>
                      <a:pt x="55" y="68"/>
                    </a:cubicBezTo>
                    <a:cubicBezTo>
                      <a:pt x="57" y="70"/>
                      <a:pt x="59" y="75"/>
                      <a:pt x="62" y="81"/>
                    </a:cubicBezTo>
                    <a:cubicBezTo>
                      <a:pt x="61" y="74"/>
                      <a:pt x="60" y="64"/>
                      <a:pt x="59" y="58"/>
                    </a:cubicBezTo>
                    <a:cubicBezTo>
                      <a:pt x="55" y="58"/>
                      <a:pt x="52" y="54"/>
                      <a:pt x="52" y="52"/>
                    </a:cubicBezTo>
                    <a:lnTo>
                      <a:pt x="51" y="50"/>
                    </a:lnTo>
                    <a:lnTo>
                      <a:pt x="52" y="50"/>
                    </a:lnTo>
                    <a:cubicBezTo>
                      <a:pt x="50" y="49"/>
                      <a:pt x="49" y="47"/>
                      <a:pt x="49" y="46"/>
                    </a:cubicBezTo>
                    <a:lnTo>
                      <a:pt x="49" y="44"/>
                    </a:lnTo>
                    <a:lnTo>
                      <a:pt x="49" y="44"/>
                    </a:lnTo>
                    <a:cubicBezTo>
                      <a:pt x="48" y="42"/>
                      <a:pt x="47" y="41"/>
                      <a:pt x="47" y="40"/>
                    </a:cubicBezTo>
                    <a:lnTo>
                      <a:pt x="46" y="37"/>
                    </a:lnTo>
                    <a:lnTo>
                      <a:pt x="47" y="37"/>
                    </a:lnTo>
                    <a:cubicBezTo>
                      <a:pt x="46" y="37"/>
                      <a:pt x="46" y="36"/>
                      <a:pt x="46" y="34"/>
                    </a:cubicBezTo>
                    <a:lnTo>
                      <a:pt x="45" y="32"/>
                    </a:lnTo>
                    <a:cubicBezTo>
                      <a:pt x="44" y="32"/>
                      <a:pt x="44" y="30"/>
                      <a:pt x="43" y="29"/>
                    </a:cubicBezTo>
                    <a:lnTo>
                      <a:pt x="42" y="27"/>
                    </a:lnTo>
                    <a:lnTo>
                      <a:pt x="45" y="26"/>
                    </a:ln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4" y="22"/>
                      <a:pt x="44" y="21"/>
                    </a:cubicBezTo>
                    <a:lnTo>
                      <a:pt x="45" y="18"/>
                    </a:lnTo>
                    <a:lnTo>
                      <a:pt x="48" y="19"/>
                    </a:lnTo>
                    <a:cubicBezTo>
                      <a:pt x="49" y="19"/>
                      <a:pt x="52" y="20"/>
                      <a:pt x="52" y="23"/>
                    </a:cubicBezTo>
                    <a:cubicBezTo>
                      <a:pt x="52" y="23"/>
                      <a:pt x="52" y="23"/>
                      <a:pt x="53" y="23"/>
                    </a:cubicBezTo>
                    <a:lnTo>
                      <a:pt x="55" y="21"/>
                    </a:lnTo>
                    <a:lnTo>
                      <a:pt x="56" y="23"/>
                    </a:lnTo>
                    <a:cubicBezTo>
                      <a:pt x="56" y="23"/>
                      <a:pt x="57" y="25"/>
                      <a:pt x="57" y="27"/>
                    </a:cubicBezTo>
                    <a:lnTo>
                      <a:pt x="58" y="27"/>
                    </a:lnTo>
                    <a:lnTo>
                      <a:pt x="59" y="29"/>
                    </a:lnTo>
                    <a:cubicBezTo>
                      <a:pt x="59" y="30"/>
                      <a:pt x="60" y="31"/>
                      <a:pt x="60" y="32"/>
                    </a:cubicBezTo>
                    <a:lnTo>
                      <a:pt x="60" y="32"/>
                    </a:lnTo>
                    <a:lnTo>
                      <a:pt x="62" y="34"/>
                    </a:lnTo>
                    <a:cubicBezTo>
                      <a:pt x="62" y="35"/>
                      <a:pt x="62" y="36"/>
                      <a:pt x="62" y="36"/>
                    </a:cubicBezTo>
                    <a:lnTo>
                      <a:pt x="62" y="35"/>
                    </a:lnTo>
                    <a:lnTo>
                      <a:pt x="63" y="35"/>
                    </a:lnTo>
                    <a:cubicBezTo>
                      <a:pt x="62" y="34"/>
                      <a:pt x="62" y="32"/>
                      <a:pt x="62" y="31"/>
                    </a:cubicBezTo>
                    <a:lnTo>
                      <a:pt x="62" y="28"/>
                    </a:lnTo>
                    <a:lnTo>
                      <a:pt x="63" y="29"/>
                    </a:lnTo>
                    <a:cubicBezTo>
                      <a:pt x="62" y="27"/>
                      <a:pt x="62" y="25"/>
                      <a:pt x="62" y="24"/>
                    </a:cubicBezTo>
                    <a:lnTo>
                      <a:pt x="63" y="22"/>
                    </a:lnTo>
                    <a:lnTo>
                      <a:pt x="63" y="22"/>
                    </a:lnTo>
                    <a:cubicBezTo>
                      <a:pt x="63" y="21"/>
                      <a:pt x="63" y="19"/>
                      <a:pt x="63" y="18"/>
                    </a:cubicBezTo>
                    <a:lnTo>
                      <a:pt x="63" y="16"/>
                    </a:lnTo>
                    <a:lnTo>
                      <a:pt x="66" y="17"/>
                    </a:ln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5"/>
                      <a:pt x="67" y="13"/>
                      <a:pt x="67" y="12"/>
                    </a:cubicBezTo>
                    <a:lnTo>
                      <a:pt x="68" y="12"/>
                    </a:lnTo>
                    <a:lnTo>
                      <a:pt x="70" y="9"/>
                    </a:lnTo>
                    <a:lnTo>
                      <a:pt x="71" y="11"/>
                    </a:lnTo>
                    <a:cubicBezTo>
                      <a:pt x="72" y="12"/>
                      <a:pt x="74" y="14"/>
                      <a:pt x="74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lnTo>
                      <a:pt x="74" y="17"/>
                    </a:lnTo>
                    <a:lnTo>
                      <a:pt x="77" y="16"/>
                    </a:lnTo>
                    <a:lnTo>
                      <a:pt x="77" y="18"/>
                    </a:lnTo>
                    <a:cubicBezTo>
                      <a:pt x="77" y="19"/>
                      <a:pt x="77" y="21"/>
                      <a:pt x="77" y="22"/>
                    </a:cubicBezTo>
                    <a:lnTo>
                      <a:pt x="77" y="22"/>
                    </a:lnTo>
                    <a:lnTo>
                      <a:pt x="78" y="24"/>
                    </a:lnTo>
                    <a:cubicBezTo>
                      <a:pt x="78" y="25"/>
                      <a:pt x="78" y="27"/>
                      <a:pt x="77" y="29"/>
                    </a:cubicBezTo>
                    <a:lnTo>
                      <a:pt x="78" y="28"/>
                    </a:lnTo>
                    <a:lnTo>
                      <a:pt x="78" y="31"/>
                    </a:lnTo>
                    <a:cubicBezTo>
                      <a:pt x="78" y="32"/>
                      <a:pt x="78" y="34"/>
                      <a:pt x="77" y="35"/>
                    </a:cubicBezTo>
                    <a:lnTo>
                      <a:pt x="77" y="35"/>
                    </a:lnTo>
                    <a:lnTo>
                      <a:pt x="78" y="33"/>
                    </a:lnTo>
                    <a:lnTo>
                      <a:pt x="79" y="33"/>
                    </a:lnTo>
                    <a:cubicBezTo>
                      <a:pt x="78" y="31"/>
                      <a:pt x="79" y="30"/>
                      <a:pt x="79" y="29"/>
                    </a:cubicBezTo>
                    <a:lnTo>
                      <a:pt x="80" y="26"/>
                    </a:lnTo>
                    <a:lnTo>
                      <a:pt x="81" y="27"/>
                    </a:lnTo>
                    <a:cubicBezTo>
                      <a:pt x="80" y="25"/>
                      <a:pt x="81" y="23"/>
                      <a:pt x="81" y="23"/>
                    </a:cubicBezTo>
                    <a:lnTo>
                      <a:pt x="82" y="20"/>
                    </a:lnTo>
                    <a:lnTo>
                      <a:pt x="82" y="20"/>
                    </a:lnTo>
                    <a:cubicBezTo>
                      <a:pt x="82" y="19"/>
                      <a:pt x="83" y="18"/>
                      <a:pt x="83" y="17"/>
                    </a:cubicBezTo>
                    <a:lnTo>
                      <a:pt x="84" y="15"/>
                    </a:lnTo>
                    <a:lnTo>
                      <a:pt x="84" y="15"/>
                    </a:lnTo>
                    <a:cubicBezTo>
                      <a:pt x="84" y="13"/>
                      <a:pt x="85" y="11"/>
                      <a:pt x="85" y="10"/>
                    </a:cubicBezTo>
                    <a:lnTo>
                      <a:pt x="87" y="8"/>
                    </a:lnTo>
                    <a:lnTo>
                      <a:pt x="89" y="10"/>
                    </a:ln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7"/>
                      <a:pt x="92" y="6"/>
                      <a:pt x="93" y="5"/>
                    </a:cubicBezTo>
                    <a:lnTo>
                      <a:pt x="96" y="4"/>
                    </a:lnTo>
                    <a:lnTo>
                      <a:pt x="97" y="7"/>
                    </a:lnTo>
                    <a:cubicBezTo>
                      <a:pt x="97" y="9"/>
                      <a:pt x="97" y="11"/>
                      <a:pt x="96" y="12"/>
                    </a:cubicBezTo>
                    <a:cubicBezTo>
                      <a:pt x="96" y="12"/>
                      <a:pt x="96" y="13"/>
                      <a:pt x="96" y="13"/>
                    </a:cubicBezTo>
                    <a:cubicBezTo>
                      <a:pt x="96" y="13"/>
                      <a:pt x="96" y="13"/>
                      <a:pt x="97" y="13"/>
                    </a:cubicBezTo>
                    <a:lnTo>
                      <a:pt x="97" y="13"/>
                    </a:lnTo>
                    <a:lnTo>
                      <a:pt x="99" y="13"/>
                    </a:lnTo>
                    <a:lnTo>
                      <a:pt x="99" y="15"/>
                    </a:lnTo>
                    <a:cubicBezTo>
                      <a:pt x="98" y="17"/>
                      <a:pt x="98" y="18"/>
                      <a:pt x="97" y="19"/>
                    </a:cubicBezTo>
                    <a:lnTo>
                      <a:pt x="97" y="21"/>
                    </a:lnTo>
                    <a:cubicBezTo>
                      <a:pt x="97" y="22"/>
                      <a:pt x="96" y="23"/>
                      <a:pt x="96" y="24"/>
                    </a:cubicBezTo>
                    <a:lnTo>
                      <a:pt x="96" y="24"/>
                    </a:lnTo>
                    <a:lnTo>
                      <a:pt x="96" y="27"/>
                    </a:lnTo>
                    <a:cubicBezTo>
                      <a:pt x="96" y="28"/>
                      <a:pt x="95" y="29"/>
                      <a:pt x="94" y="30"/>
                    </a:cubicBezTo>
                    <a:lnTo>
                      <a:pt x="95" y="30"/>
                    </a:lnTo>
                    <a:lnTo>
                      <a:pt x="95" y="29"/>
                    </a:lnTo>
                    <a:lnTo>
                      <a:pt x="96" y="30"/>
                    </a:lnTo>
                    <a:cubicBezTo>
                      <a:pt x="96" y="28"/>
                      <a:pt x="97" y="27"/>
                      <a:pt x="97" y="26"/>
                    </a:cubicBezTo>
                    <a:lnTo>
                      <a:pt x="99" y="24"/>
                    </a:lnTo>
                    <a:lnTo>
                      <a:pt x="101" y="26"/>
                    </a:lnTo>
                    <a:cubicBezTo>
                      <a:pt x="101" y="26"/>
                      <a:pt x="101" y="27"/>
                      <a:pt x="101" y="27"/>
                    </a:cubicBezTo>
                    <a:cubicBezTo>
                      <a:pt x="102" y="25"/>
                      <a:pt x="104" y="23"/>
                      <a:pt x="105" y="23"/>
                    </a:cubicBezTo>
                    <a:lnTo>
                      <a:pt x="105" y="23"/>
                    </a:lnTo>
                    <a:lnTo>
                      <a:pt x="108" y="22"/>
                    </a:lnTo>
                    <a:lnTo>
                      <a:pt x="109" y="24"/>
                    </a:lnTo>
                    <a:cubicBezTo>
                      <a:pt x="109" y="25"/>
                      <a:pt x="110" y="28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lnTo>
                      <a:pt x="111" y="31"/>
                    </a:lnTo>
                    <a:lnTo>
                      <a:pt x="110" y="33"/>
                    </a:lnTo>
                    <a:cubicBezTo>
                      <a:pt x="109" y="34"/>
                      <a:pt x="109" y="35"/>
                      <a:pt x="108" y="36"/>
                    </a:cubicBezTo>
                    <a:lnTo>
                      <a:pt x="109" y="36"/>
                    </a:lnTo>
                    <a:lnTo>
                      <a:pt x="108" y="39"/>
                    </a:lnTo>
                    <a:cubicBezTo>
                      <a:pt x="107" y="40"/>
                      <a:pt x="106" y="41"/>
                      <a:pt x="105" y="42"/>
                    </a:cubicBezTo>
                    <a:lnTo>
                      <a:pt x="106" y="42"/>
                    </a:lnTo>
                    <a:lnTo>
                      <a:pt x="105" y="45"/>
                    </a:lnTo>
                    <a:cubicBezTo>
                      <a:pt x="105" y="45"/>
                      <a:pt x="105" y="45"/>
                      <a:pt x="105" y="45"/>
                    </a:cubicBezTo>
                    <a:lnTo>
                      <a:pt x="105" y="45"/>
                    </a:lnTo>
                    <a:lnTo>
                      <a:pt x="105" y="45"/>
                    </a:lnTo>
                    <a:cubicBezTo>
                      <a:pt x="105" y="44"/>
                      <a:pt x="106" y="43"/>
                      <a:pt x="107" y="42"/>
                    </a:cubicBezTo>
                    <a:lnTo>
                      <a:pt x="109" y="40"/>
                    </a:lnTo>
                    <a:lnTo>
                      <a:pt x="109" y="40"/>
                    </a:lnTo>
                    <a:cubicBezTo>
                      <a:pt x="109" y="39"/>
                      <a:pt x="110" y="38"/>
                      <a:pt x="111" y="37"/>
                    </a:cubicBezTo>
                    <a:lnTo>
                      <a:pt x="113" y="36"/>
                    </a:lnTo>
                    <a:lnTo>
                      <a:pt x="113" y="36"/>
                    </a:lnTo>
                    <a:cubicBezTo>
                      <a:pt x="113" y="34"/>
                      <a:pt x="115" y="33"/>
                      <a:pt x="115" y="32"/>
                    </a:cubicBezTo>
                    <a:lnTo>
                      <a:pt x="117" y="31"/>
                    </a:lnTo>
                    <a:lnTo>
                      <a:pt x="119" y="33"/>
                    </a:lnTo>
                    <a:cubicBezTo>
                      <a:pt x="119" y="33"/>
                      <a:pt x="119" y="33"/>
                      <a:pt x="119" y="33"/>
                    </a:cubicBezTo>
                    <a:cubicBezTo>
                      <a:pt x="120" y="31"/>
                      <a:pt x="123" y="31"/>
                      <a:pt x="125" y="30"/>
                    </a:cubicBezTo>
                    <a:lnTo>
                      <a:pt x="125" y="30"/>
                    </a:lnTo>
                    <a:lnTo>
                      <a:pt x="128" y="30"/>
                    </a:lnTo>
                    <a:lnTo>
                      <a:pt x="128" y="33"/>
                    </a:lnTo>
                    <a:cubicBezTo>
                      <a:pt x="127" y="35"/>
                      <a:pt x="126" y="37"/>
                      <a:pt x="125" y="38"/>
                    </a:cubicBezTo>
                    <a:cubicBezTo>
                      <a:pt x="125" y="38"/>
                      <a:pt x="125" y="38"/>
                      <a:pt x="125" y="39"/>
                    </a:cubicBez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0"/>
                    </a:lnTo>
                    <a:lnTo>
                      <a:pt x="126" y="42"/>
                    </a:lnTo>
                    <a:cubicBezTo>
                      <a:pt x="126" y="42"/>
                      <a:pt x="125" y="44"/>
                      <a:pt x="123" y="44"/>
                    </a:cubicBezTo>
                    <a:lnTo>
                      <a:pt x="122" y="46"/>
                    </a:lnTo>
                    <a:cubicBezTo>
                      <a:pt x="122" y="47"/>
                      <a:pt x="121" y="48"/>
                      <a:pt x="120" y="49"/>
                    </a:cubicBezTo>
                    <a:lnTo>
                      <a:pt x="121" y="49"/>
                    </a:lnTo>
                    <a:lnTo>
                      <a:pt x="119" y="51"/>
                    </a:lnTo>
                    <a:cubicBezTo>
                      <a:pt x="119" y="52"/>
                      <a:pt x="118" y="53"/>
                      <a:pt x="116" y="54"/>
                    </a:cubicBezTo>
                    <a:lnTo>
                      <a:pt x="117" y="54"/>
                    </a:lnTo>
                    <a:lnTo>
                      <a:pt x="116" y="57"/>
                    </a:lnTo>
                    <a:cubicBezTo>
                      <a:pt x="115" y="58"/>
                      <a:pt x="114" y="59"/>
                      <a:pt x="112" y="59"/>
                    </a:cubicBezTo>
                    <a:lnTo>
                      <a:pt x="113" y="59"/>
                    </a:lnTo>
                    <a:lnTo>
                      <a:pt x="111" y="62"/>
                    </a:lnTo>
                    <a:cubicBezTo>
                      <a:pt x="111" y="63"/>
                      <a:pt x="108" y="65"/>
                      <a:pt x="105" y="65"/>
                    </a:cubicBezTo>
                    <a:cubicBezTo>
                      <a:pt x="105" y="65"/>
                      <a:pt x="104" y="65"/>
                      <a:pt x="104" y="65"/>
                    </a:cubicBezTo>
                    <a:cubicBezTo>
                      <a:pt x="102" y="67"/>
                      <a:pt x="99" y="75"/>
                      <a:pt x="96" y="84"/>
                    </a:cubicBezTo>
                    <a:cubicBezTo>
                      <a:pt x="98" y="82"/>
                      <a:pt x="100" y="80"/>
                      <a:pt x="101" y="78"/>
                    </a:cubicBezTo>
                    <a:cubicBezTo>
                      <a:pt x="102" y="78"/>
                      <a:pt x="102" y="77"/>
                      <a:pt x="103" y="77"/>
                    </a:cubicBezTo>
                    <a:cubicBezTo>
                      <a:pt x="102" y="76"/>
                      <a:pt x="102" y="75"/>
                      <a:pt x="102" y="74"/>
                    </a:cubicBezTo>
                    <a:cubicBezTo>
                      <a:pt x="102" y="72"/>
                      <a:pt x="103" y="70"/>
                      <a:pt x="105" y="69"/>
                    </a:cubicBezTo>
                    <a:lnTo>
                      <a:pt x="107" y="68"/>
                    </a:lnTo>
                    <a:lnTo>
                      <a:pt x="107" y="69"/>
                    </a:lnTo>
                    <a:cubicBezTo>
                      <a:pt x="107" y="67"/>
                      <a:pt x="109" y="65"/>
                      <a:pt x="110" y="64"/>
                    </a:cubicBezTo>
                    <a:lnTo>
                      <a:pt x="112" y="63"/>
                    </a:lnTo>
                    <a:lnTo>
                      <a:pt x="112" y="64"/>
                    </a:lnTo>
                    <a:cubicBezTo>
                      <a:pt x="113" y="62"/>
                      <a:pt x="114" y="61"/>
                      <a:pt x="116" y="60"/>
                    </a:cubicBezTo>
                    <a:lnTo>
                      <a:pt x="118" y="59"/>
                    </a:lnTo>
                    <a:lnTo>
                      <a:pt x="118" y="59"/>
                    </a:lnTo>
                    <a:cubicBezTo>
                      <a:pt x="119" y="58"/>
                      <a:pt x="120" y="57"/>
                      <a:pt x="121" y="56"/>
                    </a:cubicBezTo>
                    <a:lnTo>
                      <a:pt x="124" y="55"/>
                    </a:lnTo>
                    <a:lnTo>
                      <a:pt x="124" y="56"/>
                    </a:lnTo>
                    <a:cubicBezTo>
                      <a:pt x="124" y="56"/>
                      <a:pt x="124" y="56"/>
                      <a:pt x="124" y="56"/>
                    </a:cubicBezTo>
                    <a:cubicBezTo>
                      <a:pt x="125" y="54"/>
                      <a:pt x="128" y="54"/>
                      <a:pt x="129" y="53"/>
                    </a:cubicBezTo>
                    <a:lnTo>
                      <a:pt x="132" y="53"/>
                    </a:lnTo>
                    <a:lnTo>
                      <a:pt x="132" y="55"/>
                    </a:lnTo>
                    <a:cubicBezTo>
                      <a:pt x="131" y="56"/>
                      <a:pt x="131" y="56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7" y="56"/>
                      <a:pt x="138" y="56"/>
                    </a:cubicBezTo>
                    <a:lnTo>
                      <a:pt x="138" y="57"/>
                    </a:lnTo>
                    <a:lnTo>
                      <a:pt x="140" y="58"/>
                    </a:lnTo>
                    <a:lnTo>
                      <a:pt x="139" y="60"/>
                    </a:lnTo>
                    <a:cubicBezTo>
                      <a:pt x="138" y="61"/>
                      <a:pt x="137" y="63"/>
                      <a:pt x="135" y="63"/>
                    </a:cubicBezTo>
                    <a:lnTo>
                      <a:pt x="136" y="64"/>
                    </a:lnTo>
                    <a:lnTo>
                      <a:pt x="134" y="66"/>
                    </a:lnTo>
                    <a:cubicBezTo>
                      <a:pt x="133" y="66"/>
                      <a:pt x="132" y="67"/>
                      <a:pt x="131" y="67"/>
                    </a:cubicBezTo>
                    <a:lnTo>
                      <a:pt x="129" y="68"/>
                    </a:lnTo>
                    <a:cubicBezTo>
                      <a:pt x="129" y="69"/>
                      <a:pt x="128" y="70"/>
                      <a:pt x="126" y="70"/>
                    </a:cubicBezTo>
                    <a:lnTo>
                      <a:pt x="127" y="70"/>
                    </a:lnTo>
                    <a:lnTo>
                      <a:pt x="125" y="72"/>
                    </a:lnTo>
                    <a:cubicBezTo>
                      <a:pt x="125" y="73"/>
                      <a:pt x="123" y="74"/>
                      <a:pt x="122" y="74"/>
                    </a:cubicBezTo>
                    <a:lnTo>
                      <a:pt x="122" y="74"/>
                    </a:lnTo>
                    <a:lnTo>
                      <a:pt x="121" y="76"/>
                    </a:lnTo>
                    <a:cubicBezTo>
                      <a:pt x="120" y="77"/>
                      <a:pt x="119" y="78"/>
                      <a:pt x="118" y="78"/>
                    </a:cubicBezTo>
                    <a:lnTo>
                      <a:pt x="116" y="80"/>
                    </a:lnTo>
                    <a:cubicBezTo>
                      <a:pt x="115" y="81"/>
                      <a:pt x="113" y="83"/>
                      <a:pt x="110" y="83"/>
                    </a:cubicBezTo>
                    <a:cubicBezTo>
                      <a:pt x="109" y="83"/>
                      <a:pt x="108" y="82"/>
                      <a:pt x="106" y="81"/>
                    </a:cubicBezTo>
                    <a:cubicBezTo>
                      <a:pt x="104" y="84"/>
                      <a:pt x="101" y="89"/>
                      <a:pt x="98" y="96"/>
                    </a:cubicBezTo>
                    <a:lnTo>
                      <a:pt x="109" y="86"/>
                    </a:lnTo>
                    <a:lnTo>
                      <a:pt x="124" y="100"/>
                    </a:lnTo>
                    <a:lnTo>
                      <a:pt x="138" y="86"/>
                    </a:lnTo>
                    <a:lnTo>
                      <a:pt x="151" y="98"/>
                    </a:lnTo>
                    <a:cubicBezTo>
                      <a:pt x="151" y="95"/>
                      <a:pt x="151" y="91"/>
                      <a:pt x="151" y="90"/>
                    </a:cubicBezTo>
                    <a:lnTo>
                      <a:pt x="15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3459" y="2063"/>
                <a:ext cx="5" cy="16"/>
              </a:xfrm>
              <a:custGeom>
                <a:avLst/>
                <a:gdLst>
                  <a:gd name="T0" fmla="*/ 6 w 9"/>
                  <a:gd name="T1" fmla="*/ 1 h 27"/>
                  <a:gd name="T2" fmla="*/ 6 w 9"/>
                  <a:gd name="T3" fmla="*/ 1 h 27"/>
                  <a:gd name="T4" fmla="*/ 5 w 9"/>
                  <a:gd name="T5" fmla="*/ 1 h 27"/>
                  <a:gd name="T6" fmla="*/ 5 w 9"/>
                  <a:gd name="T7" fmla="*/ 1 h 27"/>
                  <a:gd name="T8" fmla="*/ 0 w 9"/>
                  <a:gd name="T9" fmla="*/ 27 h 27"/>
                  <a:gd name="T10" fmla="*/ 9 w 9"/>
                  <a:gd name="T11" fmla="*/ 7 h 27"/>
                  <a:gd name="T12" fmla="*/ 8 w 9"/>
                  <a:gd name="T13" fmla="*/ 3 h 27"/>
                  <a:gd name="T14" fmla="*/ 8 w 9"/>
                  <a:gd name="T15" fmla="*/ 0 h 27"/>
                  <a:gd name="T16" fmla="*/ 6 w 9"/>
                  <a:gd name="T1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1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6"/>
                      <a:pt x="0" y="18"/>
                      <a:pt x="0" y="27"/>
                    </a:cubicBezTo>
                    <a:cubicBezTo>
                      <a:pt x="3" y="18"/>
                      <a:pt x="7" y="11"/>
                      <a:pt x="9" y="7"/>
                    </a:cubicBezTo>
                    <a:cubicBezTo>
                      <a:pt x="8" y="6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3455" y="2057"/>
                <a:ext cx="3" cy="14"/>
              </a:xfrm>
              <a:custGeom>
                <a:avLst/>
                <a:gdLst>
                  <a:gd name="T0" fmla="*/ 3 w 5"/>
                  <a:gd name="T1" fmla="*/ 0 h 22"/>
                  <a:gd name="T2" fmla="*/ 3 w 5"/>
                  <a:gd name="T3" fmla="*/ 0 h 22"/>
                  <a:gd name="T4" fmla="*/ 3 w 5"/>
                  <a:gd name="T5" fmla="*/ 0 h 22"/>
                  <a:gd name="T6" fmla="*/ 3 w 5"/>
                  <a:gd name="T7" fmla="*/ 1 h 22"/>
                  <a:gd name="T8" fmla="*/ 0 w 5"/>
                  <a:gd name="T9" fmla="*/ 22 h 22"/>
                  <a:gd name="T10" fmla="*/ 5 w 5"/>
                  <a:gd name="T11" fmla="*/ 7 h 22"/>
                  <a:gd name="T12" fmla="*/ 3 w 5"/>
                  <a:gd name="T13" fmla="*/ 3 h 22"/>
                  <a:gd name="T14" fmla="*/ 3 w 5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3" y="0"/>
                      <a:pt x="3" y="1"/>
                      <a:pt x="3" y="1"/>
                    </a:cubicBezTo>
                    <a:cubicBezTo>
                      <a:pt x="2" y="5"/>
                      <a:pt x="1" y="14"/>
                      <a:pt x="0" y="22"/>
                    </a:cubicBezTo>
                    <a:cubicBezTo>
                      <a:pt x="2" y="15"/>
                      <a:pt x="4" y="9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3448" y="2096"/>
                <a:ext cx="11" cy="14"/>
              </a:xfrm>
              <a:custGeom>
                <a:avLst/>
                <a:gdLst>
                  <a:gd name="T0" fmla="*/ 14 w 18"/>
                  <a:gd name="T1" fmla="*/ 11 h 23"/>
                  <a:gd name="T2" fmla="*/ 14 w 18"/>
                  <a:gd name="T3" fmla="*/ 11 h 23"/>
                  <a:gd name="T4" fmla="*/ 13 w 18"/>
                  <a:gd name="T5" fmla="*/ 12 h 23"/>
                  <a:gd name="T6" fmla="*/ 12 w 18"/>
                  <a:gd name="T7" fmla="*/ 23 h 23"/>
                  <a:gd name="T8" fmla="*/ 9 w 18"/>
                  <a:gd name="T9" fmla="*/ 19 h 23"/>
                  <a:gd name="T10" fmla="*/ 8 w 18"/>
                  <a:gd name="T11" fmla="*/ 12 h 23"/>
                  <a:gd name="T12" fmla="*/ 0 w 18"/>
                  <a:gd name="T13" fmla="*/ 3 h 23"/>
                  <a:gd name="T14" fmla="*/ 8 w 18"/>
                  <a:gd name="T15" fmla="*/ 1 h 23"/>
                  <a:gd name="T16" fmla="*/ 12 w 18"/>
                  <a:gd name="T17" fmla="*/ 3 h 23"/>
                  <a:gd name="T18" fmla="*/ 18 w 18"/>
                  <a:gd name="T19" fmla="*/ 13 h 23"/>
                  <a:gd name="T20" fmla="*/ 14 w 18"/>
                  <a:gd name="T21" fmla="*/ 22 h 23"/>
                  <a:gd name="T22" fmla="*/ 14 w 18"/>
                  <a:gd name="T2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14" y="11"/>
                    </a:moveTo>
                    <a:lnTo>
                      <a:pt x="14" y="11"/>
                    </a:lnTo>
                    <a:cubicBezTo>
                      <a:pt x="13" y="10"/>
                      <a:pt x="12" y="10"/>
                      <a:pt x="13" y="12"/>
                    </a:cubicBezTo>
                    <a:cubicBezTo>
                      <a:pt x="13" y="16"/>
                      <a:pt x="12" y="21"/>
                      <a:pt x="12" y="23"/>
                    </a:cubicBezTo>
                    <a:cubicBezTo>
                      <a:pt x="10" y="23"/>
                      <a:pt x="9" y="21"/>
                      <a:pt x="9" y="19"/>
                    </a:cubicBezTo>
                    <a:cubicBezTo>
                      <a:pt x="9" y="17"/>
                      <a:pt x="9" y="14"/>
                      <a:pt x="8" y="12"/>
                    </a:cubicBezTo>
                    <a:cubicBezTo>
                      <a:pt x="7" y="7"/>
                      <a:pt x="5" y="5"/>
                      <a:pt x="0" y="3"/>
                    </a:cubicBezTo>
                    <a:cubicBezTo>
                      <a:pt x="3" y="0"/>
                      <a:pt x="7" y="1"/>
                      <a:pt x="8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16" y="5"/>
                      <a:pt x="18" y="9"/>
                      <a:pt x="18" y="13"/>
                    </a:cubicBezTo>
                    <a:cubicBezTo>
                      <a:pt x="18" y="17"/>
                      <a:pt x="17" y="20"/>
                      <a:pt x="14" y="22"/>
                    </a:cubicBezTo>
                    <a:cubicBezTo>
                      <a:pt x="15" y="19"/>
                      <a:pt x="15" y="13"/>
                      <a:pt x="14" y="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3446" y="2102"/>
                <a:ext cx="9" cy="29"/>
              </a:xfrm>
              <a:custGeom>
                <a:avLst/>
                <a:gdLst>
                  <a:gd name="T0" fmla="*/ 8 w 15"/>
                  <a:gd name="T1" fmla="*/ 47 h 47"/>
                  <a:gd name="T2" fmla="*/ 8 w 15"/>
                  <a:gd name="T3" fmla="*/ 47 h 47"/>
                  <a:gd name="T4" fmla="*/ 3 w 15"/>
                  <a:gd name="T5" fmla="*/ 44 h 47"/>
                  <a:gd name="T6" fmla="*/ 2 w 15"/>
                  <a:gd name="T7" fmla="*/ 41 h 47"/>
                  <a:gd name="T8" fmla="*/ 2 w 15"/>
                  <a:gd name="T9" fmla="*/ 40 h 47"/>
                  <a:gd name="T10" fmla="*/ 2 w 15"/>
                  <a:gd name="T11" fmla="*/ 40 h 47"/>
                  <a:gd name="T12" fmla="*/ 3 w 15"/>
                  <a:gd name="T13" fmla="*/ 36 h 47"/>
                  <a:gd name="T14" fmla="*/ 1 w 15"/>
                  <a:gd name="T15" fmla="*/ 14 h 47"/>
                  <a:gd name="T16" fmla="*/ 1 w 15"/>
                  <a:gd name="T17" fmla="*/ 5 h 47"/>
                  <a:gd name="T18" fmla="*/ 4 w 15"/>
                  <a:gd name="T19" fmla="*/ 2 h 47"/>
                  <a:gd name="T20" fmla="*/ 8 w 15"/>
                  <a:gd name="T21" fmla="*/ 2 h 47"/>
                  <a:gd name="T22" fmla="*/ 6 w 15"/>
                  <a:gd name="T23" fmla="*/ 5 h 47"/>
                  <a:gd name="T24" fmla="*/ 5 w 15"/>
                  <a:gd name="T25" fmla="*/ 9 h 47"/>
                  <a:gd name="T26" fmla="*/ 6 w 15"/>
                  <a:gd name="T27" fmla="*/ 9 h 47"/>
                  <a:gd name="T28" fmla="*/ 8 w 15"/>
                  <a:gd name="T29" fmla="*/ 5 h 47"/>
                  <a:gd name="T30" fmla="*/ 10 w 15"/>
                  <a:gd name="T31" fmla="*/ 9 h 47"/>
                  <a:gd name="T32" fmla="*/ 11 w 15"/>
                  <a:gd name="T33" fmla="*/ 15 h 47"/>
                  <a:gd name="T34" fmla="*/ 13 w 15"/>
                  <a:gd name="T35" fmla="*/ 20 h 47"/>
                  <a:gd name="T36" fmla="*/ 10 w 15"/>
                  <a:gd name="T37" fmla="*/ 37 h 47"/>
                  <a:gd name="T38" fmla="*/ 8 w 15"/>
                  <a:gd name="T3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lnTo>
                      <a:pt x="8" y="47"/>
                    </a:lnTo>
                    <a:cubicBezTo>
                      <a:pt x="6" y="47"/>
                      <a:pt x="4" y="46"/>
                      <a:pt x="3" y="44"/>
                    </a:cubicBezTo>
                    <a:cubicBezTo>
                      <a:pt x="3" y="43"/>
                      <a:pt x="2" y="42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7"/>
                      <a:pt x="3" y="36"/>
                    </a:cubicBezTo>
                    <a:cubicBezTo>
                      <a:pt x="7" y="28"/>
                      <a:pt x="4" y="22"/>
                      <a:pt x="1" y="14"/>
                    </a:cubicBezTo>
                    <a:cubicBezTo>
                      <a:pt x="0" y="11"/>
                      <a:pt x="0" y="8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2"/>
                    </a:cubicBezTo>
                    <a:cubicBezTo>
                      <a:pt x="8" y="3"/>
                      <a:pt x="6" y="4"/>
                      <a:pt x="6" y="5"/>
                    </a:cubicBezTo>
                    <a:cubicBezTo>
                      <a:pt x="5" y="6"/>
                      <a:pt x="4" y="8"/>
                      <a:pt x="5" y="9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11" y="3"/>
                      <a:pt x="10" y="8"/>
                      <a:pt x="10" y="9"/>
                    </a:cubicBezTo>
                    <a:cubicBezTo>
                      <a:pt x="10" y="11"/>
                      <a:pt x="10" y="13"/>
                      <a:pt x="11" y="15"/>
                    </a:cubicBezTo>
                    <a:cubicBezTo>
                      <a:pt x="12" y="17"/>
                      <a:pt x="12" y="18"/>
                      <a:pt x="13" y="20"/>
                    </a:cubicBezTo>
                    <a:cubicBezTo>
                      <a:pt x="15" y="27"/>
                      <a:pt x="14" y="32"/>
                      <a:pt x="10" y="37"/>
                    </a:cubicBezTo>
                    <a:cubicBezTo>
                      <a:pt x="7" y="40"/>
                      <a:pt x="7" y="44"/>
                      <a:pt x="8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435" y="2095"/>
                <a:ext cx="14" cy="9"/>
              </a:xfrm>
              <a:custGeom>
                <a:avLst/>
                <a:gdLst>
                  <a:gd name="T0" fmla="*/ 10 w 23"/>
                  <a:gd name="T1" fmla="*/ 10 h 15"/>
                  <a:gd name="T2" fmla="*/ 10 w 23"/>
                  <a:gd name="T3" fmla="*/ 10 h 15"/>
                  <a:gd name="T4" fmla="*/ 16 w 23"/>
                  <a:gd name="T5" fmla="*/ 12 h 15"/>
                  <a:gd name="T6" fmla="*/ 18 w 23"/>
                  <a:gd name="T7" fmla="*/ 13 h 15"/>
                  <a:gd name="T8" fmla="*/ 17 w 23"/>
                  <a:gd name="T9" fmla="*/ 14 h 15"/>
                  <a:gd name="T10" fmla="*/ 10 w 23"/>
                  <a:gd name="T11" fmla="*/ 15 h 15"/>
                  <a:gd name="T12" fmla="*/ 5 w 23"/>
                  <a:gd name="T13" fmla="*/ 13 h 15"/>
                  <a:gd name="T14" fmla="*/ 4 w 23"/>
                  <a:gd name="T15" fmla="*/ 1 h 15"/>
                  <a:gd name="T16" fmla="*/ 4 w 23"/>
                  <a:gd name="T17" fmla="*/ 1 h 15"/>
                  <a:gd name="T18" fmla="*/ 5 w 23"/>
                  <a:gd name="T19" fmla="*/ 1 h 15"/>
                  <a:gd name="T20" fmla="*/ 15 w 23"/>
                  <a:gd name="T21" fmla="*/ 3 h 15"/>
                  <a:gd name="T22" fmla="*/ 21 w 23"/>
                  <a:gd name="T23" fmla="*/ 8 h 15"/>
                  <a:gd name="T24" fmla="*/ 18 w 23"/>
                  <a:gd name="T25" fmla="*/ 11 h 15"/>
                  <a:gd name="T26" fmla="*/ 11 w 23"/>
                  <a:gd name="T27" fmla="*/ 9 h 15"/>
                  <a:gd name="T28" fmla="*/ 10 w 23"/>
                  <a:gd name="T2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10" y="10"/>
                    </a:moveTo>
                    <a:lnTo>
                      <a:pt x="10" y="10"/>
                    </a:lnTo>
                    <a:cubicBezTo>
                      <a:pt x="12" y="11"/>
                      <a:pt x="14" y="12"/>
                      <a:pt x="16" y="12"/>
                    </a:cubicBezTo>
                    <a:cubicBezTo>
                      <a:pt x="16" y="13"/>
                      <a:pt x="18" y="12"/>
                      <a:pt x="18" y="13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5" y="15"/>
                      <a:pt x="12" y="15"/>
                      <a:pt x="10" y="15"/>
                    </a:cubicBezTo>
                    <a:cubicBezTo>
                      <a:pt x="9" y="15"/>
                      <a:pt x="6" y="14"/>
                      <a:pt x="5" y="13"/>
                    </a:cubicBezTo>
                    <a:cubicBezTo>
                      <a:pt x="0" y="10"/>
                      <a:pt x="1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8" y="0"/>
                      <a:pt x="12" y="2"/>
                      <a:pt x="15" y="3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1" y="9"/>
                    </a:cubicBezTo>
                    <a:cubicBezTo>
                      <a:pt x="9" y="8"/>
                      <a:pt x="9" y="8"/>
                      <a:pt x="10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3435" y="2106"/>
                <a:ext cx="11" cy="7"/>
              </a:xfrm>
              <a:custGeom>
                <a:avLst/>
                <a:gdLst>
                  <a:gd name="T0" fmla="*/ 7 w 18"/>
                  <a:gd name="T1" fmla="*/ 7 h 12"/>
                  <a:gd name="T2" fmla="*/ 7 w 18"/>
                  <a:gd name="T3" fmla="*/ 7 h 12"/>
                  <a:gd name="T4" fmla="*/ 12 w 18"/>
                  <a:gd name="T5" fmla="*/ 8 h 12"/>
                  <a:gd name="T6" fmla="*/ 17 w 18"/>
                  <a:gd name="T7" fmla="*/ 9 h 12"/>
                  <a:gd name="T8" fmla="*/ 12 w 18"/>
                  <a:gd name="T9" fmla="*/ 12 h 12"/>
                  <a:gd name="T10" fmla="*/ 8 w 18"/>
                  <a:gd name="T11" fmla="*/ 12 h 12"/>
                  <a:gd name="T12" fmla="*/ 5 w 18"/>
                  <a:gd name="T13" fmla="*/ 11 h 12"/>
                  <a:gd name="T14" fmla="*/ 5 w 18"/>
                  <a:gd name="T15" fmla="*/ 11 h 12"/>
                  <a:gd name="T16" fmla="*/ 2 w 18"/>
                  <a:gd name="T17" fmla="*/ 10 h 12"/>
                  <a:gd name="T18" fmla="*/ 5 w 18"/>
                  <a:gd name="T19" fmla="*/ 0 h 12"/>
                  <a:gd name="T20" fmla="*/ 12 w 18"/>
                  <a:gd name="T21" fmla="*/ 1 h 12"/>
                  <a:gd name="T22" fmla="*/ 16 w 18"/>
                  <a:gd name="T23" fmla="*/ 1 h 12"/>
                  <a:gd name="T24" fmla="*/ 13 w 18"/>
                  <a:gd name="T25" fmla="*/ 5 h 12"/>
                  <a:gd name="T26" fmla="*/ 8 w 18"/>
                  <a:gd name="T27" fmla="*/ 6 h 12"/>
                  <a:gd name="T28" fmla="*/ 7 w 18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cubicBezTo>
                      <a:pt x="9" y="8"/>
                      <a:pt x="10" y="8"/>
                      <a:pt x="12" y="8"/>
                    </a:cubicBezTo>
                    <a:cubicBezTo>
                      <a:pt x="14" y="8"/>
                      <a:pt x="18" y="6"/>
                      <a:pt x="17" y="9"/>
                    </a:cubicBezTo>
                    <a:cubicBezTo>
                      <a:pt x="16" y="11"/>
                      <a:pt x="14" y="11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0" y="7"/>
                      <a:pt x="1" y="1"/>
                      <a:pt x="5" y="0"/>
                    </a:cubicBezTo>
                    <a:cubicBezTo>
                      <a:pt x="7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8" y="3"/>
                      <a:pt x="15" y="5"/>
                      <a:pt x="13" y="5"/>
                    </a:cubicBezTo>
                    <a:cubicBezTo>
                      <a:pt x="12" y="6"/>
                      <a:pt x="10" y="6"/>
                      <a:pt x="8" y="6"/>
                    </a:cubicBezTo>
                    <a:cubicBezTo>
                      <a:pt x="5" y="6"/>
                      <a:pt x="5" y="7"/>
                      <a:pt x="7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418" y="2068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3 w 7"/>
                  <a:gd name="T7" fmla="*/ 3 h 3"/>
                  <a:gd name="T8" fmla="*/ 0 w 7"/>
                  <a:gd name="T9" fmla="*/ 2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416" y="2067"/>
                <a:ext cx="4" cy="1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0 w 6"/>
                  <a:gd name="T5" fmla="*/ 1 h 3"/>
                  <a:gd name="T6" fmla="*/ 3 w 6"/>
                  <a:gd name="T7" fmla="*/ 0 h 3"/>
                  <a:gd name="T8" fmla="*/ 6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420" y="2065"/>
                <a:ext cx="3" cy="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4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421" y="2071"/>
                <a:ext cx="5" cy="2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7 w 7"/>
                  <a:gd name="T5" fmla="*/ 1 h 3"/>
                  <a:gd name="T6" fmla="*/ 4 w 7"/>
                  <a:gd name="T7" fmla="*/ 3 h 3"/>
                  <a:gd name="T8" fmla="*/ 0 w 7"/>
                  <a:gd name="T9" fmla="*/ 1 h 3"/>
                  <a:gd name="T10" fmla="*/ 4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3424" y="2067"/>
                <a:ext cx="3" cy="4"/>
              </a:xfrm>
              <a:custGeom>
                <a:avLst/>
                <a:gdLst>
                  <a:gd name="T0" fmla="*/ 1 w 6"/>
                  <a:gd name="T1" fmla="*/ 0 h 7"/>
                  <a:gd name="T2" fmla="*/ 1 w 6"/>
                  <a:gd name="T3" fmla="*/ 0 h 7"/>
                  <a:gd name="T4" fmla="*/ 4 w 6"/>
                  <a:gd name="T5" fmla="*/ 7 h 7"/>
                  <a:gd name="T6" fmla="*/ 1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1"/>
                      <a:pt x="6" y="3"/>
                      <a:pt x="4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424" y="2073"/>
                <a:ext cx="5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2 h 4"/>
                  <a:gd name="T6" fmla="*/ 4 w 7"/>
                  <a:gd name="T7" fmla="*/ 4 h 4"/>
                  <a:gd name="T8" fmla="*/ 0 w 7"/>
                  <a:gd name="T9" fmla="*/ 2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3425" y="2061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2 h 3"/>
                  <a:gd name="T6" fmla="*/ 4 w 6"/>
                  <a:gd name="T7" fmla="*/ 3 h 3"/>
                  <a:gd name="T8" fmla="*/ 0 w 6"/>
                  <a:gd name="T9" fmla="*/ 0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3425" y="2056"/>
                <a:ext cx="3" cy="4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4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" y="2"/>
                      <a:pt x="4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428" y="2057"/>
                <a:ext cx="4" cy="5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0 h 7"/>
                  <a:gd name="T4" fmla="*/ 3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6" y="4"/>
                      <a:pt x="3" y="7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27" y="2064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0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3429" y="2067"/>
                <a:ext cx="5" cy="2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3 h 3"/>
                  <a:gd name="T6" fmla="*/ 0 w 8"/>
                  <a:gd name="T7" fmla="*/ 1 h 3"/>
                  <a:gd name="T8" fmla="*/ 4 w 8"/>
                  <a:gd name="T9" fmla="*/ 0 h 3"/>
                  <a:gd name="T10" fmla="*/ 8 w 8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cubicBezTo>
                      <a:pt x="7" y="3"/>
                      <a:pt x="6" y="3"/>
                      <a:pt x="5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433" y="2063"/>
                <a:ext cx="3" cy="5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0 h 7"/>
                  <a:gd name="T4" fmla="*/ 3 w 5"/>
                  <a:gd name="T5" fmla="*/ 7 h 7"/>
                  <a:gd name="T6" fmla="*/ 3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1"/>
                      <a:pt x="5" y="4"/>
                      <a:pt x="3" y="7"/>
                    </a:cubicBezTo>
                    <a:cubicBezTo>
                      <a:pt x="0" y="4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3430" y="2060"/>
                <a:ext cx="4" cy="5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3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2" y="1"/>
                      <a:pt x="3" y="0"/>
                    </a:cubicBezTo>
                    <a:cubicBezTo>
                      <a:pt x="4" y="1"/>
                      <a:pt x="6" y="5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427" y="2069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1" y="2"/>
                      <a:pt x="2" y="0"/>
                    </a:cubicBezTo>
                    <a:cubicBezTo>
                      <a:pt x="4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3427" y="2076"/>
                <a:ext cx="5" cy="2"/>
              </a:xfrm>
              <a:custGeom>
                <a:avLst/>
                <a:gdLst>
                  <a:gd name="T0" fmla="*/ 5 w 8"/>
                  <a:gd name="T1" fmla="*/ 0 h 3"/>
                  <a:gd name="T2" fmla="*/ 5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1 h 3"/>
                  <a:gd name="T10" fmla="*/ 5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0"/>
                      <a:pt x="8" y="2"/>
                    </a:cubicBezTo>
                    <a:cubicBezTo>
                      <a:pt x="7" y="3"/>
                      <a:pt x="6" y="3"/>
                      <a:pt x="4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3430" y="2071"/>
                <a:ext cx="3" cy="5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3 w 4"/>
                  <a:gd name="T5" fmla="*/ 2 h 7"/>
                  <a:gd name="T6" fmla="*/ 3 w 4"/>
                  <a:gd name="T7" fmla="*/ 7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3" y="1"/>
                      <a:pt x="3" y="2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0" y="6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3432" y="2070"/>
                <a:ext cx="4" cy="2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1 h 3"/>
                  <a:gd name="T6" fmla="*/ 2 w 6"/>
                  <a:gd name="T7" fmla="*/ 0 h 3"/>
                  <a:gd name="T8" fmla="*/ 6 w 6"/>
                  <a:gd name="T9" fmla="*/ 2 h 3"/>
                  <a:gd name="T10" fmla="*/ 3 w 6"/>
                  <a:gd name="T11" fmla="*/ 3 h 3"/>
                  <a:gd name="T12" fmla="*/ 2 w 6"/>
                  <a:gd name="T13" fmla="*/ 3 h 3"/>
                  <a:gd name="T14" fmla="*/ 0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435" y="2067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0 h 7"/>
                  <a:gd name="T4" fmla="*/ 3 w 6"/>
                  <a:gd name="T5" fmla="*/ 7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6" y="5"/>
                      <a:pt x="3" y="7"/>
                    </a:cubicBezTo>
                    <a:cubicBezTo>
                      <a:pt x="0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433" y="2056"/>
                <a:ext cx="34" cy="41"/>
              </a:xfrm>
              <a:custGeom>
                <a:avLst/>
                <a:gdLst>
                  <a:gd name="T0" fmla="*/ 1 w 56"/>
                  <a:gd name="T1" fmla="*/ 35 h 67"/>
                  <a:gd name="T2" fmla="*/ 14 w 56"/>
                  <a:gd name="T3" fmla="*/ 60 h 67"/>
                  <a:gd name="T4" fmla="*/ 11 w 56"/>
                  <a:gd name="T5" fmla="*/ 44 h 67"/>
                  <a:gd name="T6" fmla="*/ 7 w 56"/>
                  <a:gd name="T7" fmla="*/ 27 h 67"/>
                  <a:gd name="T8" fmla="*/ 16 w 56"/>
                  <a:gd name="T9" fmla="*/ 49 h 67"/>
                  <a:gd name="T10" fmla="*/ 18 w 56"/>
                  <a:gd name="T11" fmla="*/ 48 h 67"/>
                  <a:gd name="T12" fmla="*/ 16 w 56"/>
                  <a:gd name="T13" fmla="*/ 24 h 67"/>
                  <a:gd name="T14" fmla="*/ 18 w 56"/>
                  <a:gd name="T15" fmla="*/ 22 h 67"/>
                  <a:gd name="T16" fmla="*/ 22 w 56"/>
                  <a:gd name="T17" fmla="*/ 45 h 67"/>
                  <a:gd name="T18" fmla="*/ 23 w 56"/>
                  <a:gd name="T19" fmla="*/ 22 h 67"/>
                  <a:gd name="T20" fmla="*/ 25 w 56"/>
                  <a:gd name="T21" fmla="*/ 4 h 67"/>
                  <a:gd name="T22" fmla="*/ 26 w 56"/>
                  <a:gd name="T23" fmla="*/ 39 h 67"/>
                  <a:gd name="T24" fmla="*/ 27 w 56"/>
                  <a:gd name="T25" fmla="*/ 62 h 67"/>
                  <a:gd name="T26" fmla="*/ 30 w 56"/>
                  <a:gd name="T27" fmla="*/ 34 h 67"/>
                  <a:gd name="T28" fmla="*/ 35 w 56"/>
                  <a:gd name="T29" fmla="*/ 4 h 67"/>
                  <a:gd name="T30" fmla="*/ 34 w 56"/>
                  <a:gd name="T31" fmla="*/ 23 h 67"/>
                  <a:gd name="T32" fmla="*/ 32 w 56"/>
                  <a:gd name="T33" fmla="*/ 48 h 67"/>
                  <a:gd name="T34" fmla="*/ 34 w 56"/>
                  <a:gd name="T35" fmla="*/ 49 h 67"/>
                  <a:gd name="T36" fmla="*/ 41 w 56"/>
                  <a:gd name="T37" fmla="*/ 15 h 67"/>
                  <a:gd name="T38" fmla="*/ 42 w 56"/>
                  <a:gd name="T39" fmla="*/ 18 h 67"/>
                  <a:gd name="T40" fmla="*/ 39 w 56"/>
                  <a:gd name="T41" fmla="*/ 43 h 67"/>
                  <a:gd name="T42" fmla="*/ 38 w 56"/>
                  <a:gd name="T43" fmla="*/ 57 h 67"/>
                  <a:gd name="T44" fmla="*/ 46 w 56"/>
                  <a:gd name="T45" fmla="*/ 33 h 67"/>
                  <a:gd name="T46" fmla="*/ 51 w 56"/>
                  <a:gd name="T47" fmla="*/ 27 h 67"/>
                  <a:gd name="T48" fmla="*/ 46 w 56"/>
                  <a:gd name="T49" fmla="*/ 52 h 67"/>
                  <a:gd name="T50" fmla="*/ 55 w 56"/>
                  <a:gd name="T51" fmla="*/ 37 h 67"/>
                  <a:gd name="T52" fmla="*/ 52 w 56"/>
                  <a:gd name="T53" fmla="*/ 45 h 67"/>
                  <a:gd name="T54" fmla="*/ 46 w 56"/>
                  <a:gd name="T55" fmla="*/ 62 h 67"/>
                  <a:gd name="T56" fmla="*/ 42 w 56"/>
                  <a:gd name="T57" fmla="*/ 63 h 67"/>
                  <a:gd name="T58" fmla="*/ 30 w 56"/>
                  <a:gd name="T59" fmla="*/ 64 h 67"/>
                  <a:gd name="T60" fmla="*/ 10 w 56"/>
                  <a:gd name="T61" fmla="*/ 62 h 67"/>
                  <a:gd name="T62" fmla="*/ 0 w 56"/>
                  <a:gd name="T63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67">
                    <a:moveTo>
                      <a:pt x="1" y="35"/>
                    </a:moveTo>
                    <a:lnTo>
                      <a:pt x="1" y="35"/>
                    </a:lnTo>
                    <a:cubicBezTo>
                      <a:pt x="3" y="38"/>
                      <a:pt x="6" y="42"/>
                      <a:pt x="9" y="48"/>
                    </a:cubicBezTo>
                    <a:cubicBezTo>
                      <a:pt x="11" y="53"/>
                      <a:pt x="13" y="60"/>
                      <a:pt x="14" y="60"/>
                    </a:cubicBezTo>
                    <a:cubicBezTo>
                      <a:pt x="14" y="59"/>
                      <a:pt x="13" y="53"/>
                      <a:pt x="13" y="50"/>
                    </a:cubicBezTo>
                    <a:cubicBezTo>
                      <a:pt x="12" y="48"/>
                      <a:pt x="12" y="46"/>
                      <a:pt x="11" y="44"/>
                    </a:cubicBezTo>
                    <a:cubicBezTo>
                      <a:pt x="11" y="41"/>
                      <a:pt x="10" y="38"/>
                      <a:pt x="9" y="35"/>
                    </a:cubicBezTo>
                    <a:cubicBezTo>
                      <a:pt x="9" y="34"/>
                      <a:pt x="7" y="27"/>
                      <a:pt x="7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12" y="35"/>
                      <a:pt x="14" y="41"/>
                      <a:pt x="16" y="49"/>
                    </a:cubicBezTo>
                    <a:cubicBezTo>
                      <a:pt x="16" y="51"/>
                      <a:pt x="18" y="57"/>
                      <a:pt x="18" y="57"/>
                    </a:cubicBezTo>
                    <a:cubicBezTo>
                      <a:pt x="19" y="56"/>
                      <a:pt x="18" y="51"/>
                      <a:pt x="18" y="48"/>
                    </a:cubicBezTo>
                    <a:cubicBezTo>
                      <a:pt x="18" y="45"/>
                      <a:pt x="18" y="41"/>
                      <a:pt x="18" y="38"/>
                    </a:cubicBezTo>
                    <a:cubicBezTo>
                      <a:pt x="17" y="33"/>
                      <a:pt x="17" y="29"/>
                      <a:pt x="16" y="24"/>
                    </a:cubicBezTo>
                    <a:cubicBezTo>
                      <a:pt x="16" y="23"/>
                      <a:pt x="15" y="14"/>
                      <a:pt x="16" y="15"/>
                    </a:cubicBezTo>
                    <a:cubicBezTo>
                      <a:pt x="17" y="16"/>
                      <a:pt x="17" y="19"/>
                      <a:pt x="18" y="22"/>
                    </a:cubicBezTo>
                    <a:cubicBezTo>
                      <a:pt x="19" y="27"/>
                      <a:pt x="20" y="33"/>
                      <a:pt x="21" y="39"/>
                    </a:cubicBezTo>
                    <a:cubicBezTo>
                      <a:pt x="21" y="42"/>
                      <a:pt x="22" y="45"/>
                      <a:pt x="22" y="45"/>
                    </a:cubicBezTo>
                    <a:cubicBezTo>
                      <a:pt x="23" y="45"/>
                      <a:pt x="23" y="41"/>
                      <a:pt x="23" y="37"/>
                    </a:cubicBezTo>
                    <a:cubicBezTo>
                      <a:pt x="23" y="31"/>
                      <a:pt x="24" y="27"/>
                      <a:pt x="23" y="22"/>
                    </a:cubicBezTo>
                    <a:cubicBezTo>
                      <a:pt x="23" y="18"/>
                      <a:pt x="23" y="14"/>
                      <a:pt x="23" y="11"/>
                    </a:cubicBezTo>
                    <a:cubicBezTo>
                      <a:pt x="23" y="8"/>
                      <a:pt x="24" y="0"/>
                      <a:pt x="25" y="4"/>
                    </a:cubicBezTo>
                    <a:cubicBezTo>
                      <a:pt x="25" y="7"/>
                      <a:pt x="25" y="14"/>
                      <a:pt x="26" y="17"/>
                    </a:cubicBezTo>
                    <a:cubicBezTo>
                      <a:pt x="26" y="24"/>
                      <a:pt x="26" y="32"/>
                      <a:pt x="26" y="39"/>
                    </a:cubicBezTo>
                    <a:cubicBezTo>
                      <a:pt x="27" y="46"/>
                      <a:pt x="27" y="52"/>
                      <a:pt x="27" y="58"/>
                    </a:cubicBezTo>
                    <a:cubicBezTo>
                      <a:pt x="27" y="61"/>
                      <a:pt x="27" y="63"/>
                      <a:pt x="27" y="62"/>
                    </a:cubicBezTo>
                    <a:cubicBezTo>
                      <a:pt x="28" y="62"/>
                      <a:pt x="28" y="61"/>
                      <a:pt x="28" y="59"/>
                    </a:cubicBezTo>
                    <a:cubicBezTo>
                      <a:pt x="29" y="51"/>
                      <a:pt x="29" y="43"/>
                      <a:pt x="30" y="34"/>
                    </a:cubicBezTo>
                    <a:cubicBezTo>
                      <a:pt x="31" y="26"/>
                      <a:pt x="32" y="17"/>
                      <a:pt x="34" y="9"/>
                    </a:cubicBezTo>
                    <a:cubicBezTo>
                      <a:pt x="34" y="9"/>
                      <a:pt x="34" y="6"/>
                      <a:pt x="35" y="4"/>
                    </a:cubicBezTo>
                    <a:cubicBezTo>
                      <a:pt x="35" y="3"/>
                      <a:pt x="36" y="5"/>
                      <a:pt x="35" y="9"/>
                    </a:cubicBezTo>
                    <a:cubicBezTo>
                      <a:pt x="35" y="12"/>
                      <a:pt x="34" y="20"/>
                      <a:pt x="34" y="23"/>
                    </a:cubicBezTo>
                    <a:cubicBezTo>
                      <a:pt x="33" y="31"/>
                      <a:pt x="33" y="35"/>
                      <a:pt x="32" y="43"/>
                    </a:cubicBez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5"/>
                      <a:pt x="32" y="55"/>
                    </a:cubicBezTo>
                    <a:cubicBezTo>
                      <a:pt x="33" y="55"/>
                      <a:pt x="34" y="51"/>
                      <a:pt x="34" y="49"/>
                    </a:cubicBezTo>
                    <a:cubicBezTo>
                      <a:pt x="35" y="40"/>
                      <a:pt x="37" y="31"/>
                      <a:pt x="39" y="22"/>
                    </a:cubicBezTo>
                    <a:cubicBezTo>
                      <a:pt x="40" y="20"/>
                      <a:pt x="40" y="18"/>
                      <a:pt x="41" y="15"/>
                    </a:cubicBezTo>
                    <a:cubicBezTo>
                      <a:pt x="41" y="15"/>
                      <a:pt x="42" y="13"/>
                      <a:pt x="43" y="11"/>
                    </a:cubicBezTo>
                    <a:cubicBezTo>
                      <a:pt x="43" y="11"/>
                      <a:pt x="43" y="14"/>
                      <a:pt x="42" y="18"/>
                    </a:cubicBezTo>
                    <a:cubicBezTo>
                      <a:pt x="42" y="23"/>
                      <a:pt x="40" y="30"/>
                      <a:pt x="40" y="32"/>
                    </a:cubicBezTo>
                    <a:cubicBezTo>
                      <a:pt x="39" y="36"/>
                      <a:pt x="39" y="39"/>
                      <a:pt x="39" y="43"/>
                    </a:cubicBezTo>
                    <a:cubicBezTo>
                      <a:pt x="38" y="47"/>
                      <a:pt x="37" y="52"/>
                      <a:pt x="38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8" y="58"/>
                      <a:pt x="39" y="57"/>
                      <a:pt x="39" y="57"/>
                    </a:cubicBezTo>
                    <a:cubicBezTo>
                      <a:pt x="41" y="47"/>
                      <a:pt x="43" y="41"/>
                      <a:pt x="46" y="33"/>
                    </a:cubicBezTo>
                    <a:cubicBezTo>
                      <a:pt x="47" y="32"/>
                      <a:pt x="50" y="24"/>
                      <a:pt x="52" y="21"/>
                    </a:cubicBezTo>
                    <a:cubicBezTo>
                      <a:pt x="53" y="21"/>
                      <a:pt x="52" y="23"/>
                      <a:pt x="51" y="27"/>
                    </a:cubicBezTo>
                    <a:cubicBezTo>
                      <a:pt x="49" y="34"/>
                      <a:pt x="45" y="46"/>
                      <a:pt x="44" y="52"/>
                    </a:cubicBezTo>
                    <a:cubicBezTo>
                      <a:pt x="43" y="58"/>
                      <a:pt x="44" y="56"/>
                      <a:pt x="46" y="52"/>
                    </a:cubicBezTo>
                    <a:cubicBezTo>
                      <a:pt x="47" y="49"/>
                      <a:pt x="49" y="46"/>
                      <a:pt x="50" y="43"/>
                    </a:cubicBezTo>
                    <a:cubicBezTo>
                      <a:pt x="51" y="43"/>
                      <a:pt x="54" y="39"/>
                      <a:pt x="55" y="37"/>
                    </a:cubicBezTo>
                    <a:cubicBezTo>
                      <a:pt x="56" y="37"/>
                      <a:pt x="56" y="38"/>
                      <a:pt x="55" y="40"/>
                    </a:cubicBezTo>
                    <a:cubicBezTo>
                      <a:pt x="54" y="42"/>
                      <a:pt x="52" y="45"/>
                      <a:pt x="52" y="45"/>
                    </a:cubicBezTo>
                    <a:cubicBezTo>
                      <a:pt x="50" y="49"/>
                      <a:pt x="48" y="54"/>
                      <a:pt x="47" y="58"/>
                    </a:cubicBezTo>
                    <a:cubicBezTo>
                      <a:pt x="47" y="59"/>
                      <a:pt x="46" y="62"/>
                      <a:pt x="46" y="62"/>
                    </a:cubicBezTo>
                    <a:lnTo>
                      <a:pt x="46" y="62"/>
                    </a:lnTo>
                    <a:cubicBezTo>
                      <a:pt x="45" y="62"/>
                      <a:pt x="43" y="63"/>
                      <a:pt x="42" y="63"/>
                    </a:cubicBezTo>
                    <a:cubicBezTo>
                      <a:pt x="42" y="63"/>
                      <a:pt x="39" y="64"/>
                      <a:pt x="38" y="66"/>
                    </a:cubicBezTo>
                    <a:cubicBezTo>
                      <a:pt x="36" y="64"/>
                      <a:pt x="32" y="64"/>
                      <a:pt x="30" y="64"/>
                    </a:cubicBezTo>
                    <a:cubicBezTo>
                      <a:pt x="27" y="64"/>
                      <a:pt x="24" y="66"/>
                      <a:pt x="22" y="67"/>
                    </a:cubicBezTo>
                    <a:cubicBezTo>
                      <a:pt x="18" y="64"/>
                      <a:pt x="14" y="62"/>
                      <a:pt x="10" y="62"/>
                    </a:cubicBezTo>
                    <a:cubicBezTo>
                      <a:pt x="9" y="57"/>
                      <a:pt x="7" y="52"/>
                      <a:pt x="5" y="48"/>
                    </a:cubicBezTo>
                    <a:cubicBezTo>
                      <a:pt x="5" y="46"/>
                      <a:pt x="2" y="40"/>
                      <a:pt x="0" y="37"/>
                    </a:cubicBezTo>
                    <a:cubicBezTo>
                      <a:pt x="0" y="34"/>
                      <a:pt x="1" y="35"/>
                      <a:pt x="1" y="3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433" y="2047"/>
                <a:ext cx="3" cy="2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4 w 5"/>
                  <a:gd name="T5" fmla="*/ 4 h 4"/>
                  <a:gd name="T6" fmla="*/ 0 w 5"/>
                  <a:gd name="T7" fmla="*/ 0 h 4"/>
                  <a:gd name="T8" fmla="*/ 2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cubicBezTo>
                      <a:pt x="5" y="4"/>
                      <a:pt x="4" y="4"/>
                      <a:pt x="4" y="4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3433" y="2043"/>
                <a:ext cx="3" cy="3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4 w 5"/>
                  <a:gd name="T5" fmla="*/ 5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0"/>
                      <a:pt x="5" y="1"/>
                      <a:pt x="4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101"/>
              <p:cNvSpPr>
                <a:spLocks/>
              </p:cNvSpPr>
              <p:nvPr/>
            </p:nvSpPr>
            <p:spPr bwMode="auto">
              <a:xfrm>
                <a:off x="3434" y="2051"/>
                <a:ext cx="4" cy="2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0 h 4"/>
                  <a:gd name="T4" fmla="*/ 6 w 6"/>
                  <a:gd name="T5" fmla="*/ 3 h 4"/>
                  <a:gd name="T6" fmla="*/ 4 w 6"/>
                  <a:gd name="T7" fmla="*/ 4 h 4"/>
                  <a:gd name="T8" fmla="*/ 0 w 6"/>
                  <a:gd name="T9" fmla="*/ 0 h 4"/>
                  <a:gd name="T10" fmla="*/ 1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5" y="0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102"/>
              <p:cNvSpPr>
                <a:spLocks/>
              </p:cNvSpPr>
              <p:nvPr/>
            </p:nvSpPr>
            <p:spPr bwMode="auto">
              <a:xfrm>
                <a:off x="3437" y="2048"/>
                <a:ext cx="4" cy="4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103"/>
              <p:cNvSpPr>
                <a:spLocks/>
              </p:cNvSpPr>
              <p:nvPr/>
            </p:nvSpPr>
            <p:spPr bwMode="auto">
              <a:xfrm>
                <a:off x="3438" y="2051"/>
                <a:ext cx="4" cy="5"/>
              </a:xfrm>
              <a:custGeom>
                <a:avLst/>
                <a:gdLst>
                  <a:gd name="T0" fmla="*/ 5 w 6"/>
                  <a:gd name="T1" fmla="*/ 0 h 8"/>
                  <a:gd name="T2" fmla="*/ 5 w 6"/>
                  <a:gd name="T3" fmla="*/ 0 h 8"/>
                  <a:gd name="T4" fmla="*/ 3 w 6"/>
                  <a:gd name="T5" fmla="*/ 8 h 8"/>
                  <a:gd name="T6" fmla="*/ 5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2"/>
                      <a:pt x="6" y="6"/>
                      <a:pt x="3" y="8"/>
                    </a:cubicBezTo>
                    <a:cubicBezTo>
                      <a:pt x="0" y="4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104"/>
              <p:cNvSpPr>
                <a:spLocks/>
              </p:cNvSpPr>
              <p:nvPr/>
            </p:nvSpPr>
            <p:spPr bwMode="auto">
              <a:xfrm>
                <a:off x="3436" y="204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3"/>
                      <a:pt x="2" y="1"/>
                      <a:pt x="3" y="0"/>
                    </a:cubicBezTo>
                    <a:cubicBezTo>
                      <a:pt x="4" y="1"/>
                      <a:pt x="6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105"/>
              <p:cNvSpPr>
                <a:spLocks/>
              </p:cNvSpPr>
              <p:nvPr/>
            </p:nvSpPr>
            <p:spPr bwMode="auto">
              <a:xfrm>
                <a:off x="3435" y="2054"/>
                <a:ext cx="4" cy="3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6 w 6"/>
                  <a:gd name="T5" fmla="*/ 4 h 5"/>
                  <a:gd name="T6" fmla="*/ 5 w 6"/>
                  <a:gd name="T7" fmla="*/ 5 h 5"/>
                  <a:gd name="T8" fmla="*/ 0 w 6"/>
                  <a:gd name="T9" fmla="*/ 0 h 5"/>
                  <a:gd name="T10" fmla="*/ 1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1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106"/>
              <p:cNvSpPr>
                <a:spLocks/>
              </p:cNvSpPr>
              <p:nvPr/>
            </p:nvSpPr>
            <p:spPr bwMode="auto">
              <a:xfrm>
                <a:off x="3436" y="2058"/>
                <a:ext cx="5" cy="2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5 w 7"/>
                  <a:gd name="T7" fmla="*/ 4 h 4"/>
                  <a:gd name="T8" fmla="*/ 0 w 7"/>
                  <a:gd name="T9" fmla="*/ 0 h 4"/>
                  <a:gd name="T10" fmla="*/ 1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3" y="0"/>
                      <a:pt x="6" y="0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2" y="4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107"/>
              <p:cNvSpPr>
                <a:spLocks/>
              </p:cNvSpPr>
              <p:nvPr/>
            </p:nvSpPr>
            <p:spPr bwMode="auto">
              <a:xfrm>
                <a:off x="3438" y="2062"/>
                <a:ext cx="4" cy="1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7 w 7"/>
                  <a:gd name="T5" fmla="*/ 3 h 3"/>
                  <a:gd name="T6" fmla="*/ 5 w 7"/>
                  <a:gd name="T7" fmla="*/ 3 h 3"/>
                  <a:gd name="T8" fmla="*/ 0 w 7"/>
                  <a:gd name="T9" fmla="*/ 0 h 3"/>
                  <a:gd name="T10" fmla="*/ 2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4" y="0"/>
                      <a:pt x="6" y="0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108"/>
              <p:cNvSpPr>
                <a:spLocks/>
              </p:cNvSpPr>
              <p:nvPr/>
            </p:nvSpPr>
            <p:spPr bwMode="auto">
              <a:xfrm>
                <a:off x="3440" y="2055"/>
                <a:ext cx="4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4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109"/>
              <p:cNvSpPr>
                <a:spLocks/>
              </p:cNvSpPr>
              <p:nvPr/>
            </p:nvSpPr>
            <p:spPr bwMode="auto">
              <a:xfrm>
                <a:off x="3441" y="2059"/>
                <a:ext cx="4" cy="4"/>
              </a:xfrm>
              <a:custGeom>
                <a:avLst/>
                <a:gdLst>
                  <a:gd name="T0" fmla="*/ 5 w 6"/>
                  <a:gd name="T1" fmla="*/ 0 h 6"/>
                  <a:gd name="T2" fmla="*/ 5 w 6"/>
                  <a:gd name="T3" fmla="*/ 0 h 6"/>
                  <a:gd name="T4" fmla="*/ 3 w 6"/>
                  <a:gd name="T5" fmla="*/ 6 h 6"/>
                  <a:gd name="T6" fmla="*/ 5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1"/>
                      <a:pt x="6" y="5"/>
                      <a:pt x="3" y="6"/>
                    </a:cubicBezTo>
                    <a:cubicBezTo>
                      <a:pt x="0" y="3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110"/>
              <p:cNvSpPr>
                <a:spLocks/>
              </p:cNvSpPr>
              <p:nvPr/>
            </p:nvSpPr>
            <p:spPr bwMode="auto">
              <a:xfrm>
                <a:off x="3460" y="2039"/>
                <a:ext cx="3" cy="2"/>
              </a:xfrm>
              <a:custGeom>
                <a:avLst/>
                <a:gdLst>
                  <a:gd name="T0" fmla="*/ 4 w 5"/>
                  <a:gd name="T1" fmla="*/ 0 h 4"/>
                  <a:gd name="T2" fmla="*/ 4 w 5"/>
                  <a:gd name="T3" fmla="*/ 0 h 4"/>
                  <a:gd name="T4" fmla="*/ 5 w 5"/>
                  <a:gd name="T5" fmla="*/ 0 h 4"/>
                  <a:gd name="T6" fmla="*/ 1 w 5"/>
                  <a:gd name="T7" fmla="*/ 4 h 4"/>
                  <a:gd name="T8" fmla="*/ 0 w 5"/>
                  <a:gd name="T9" fmla="*/ 4 h 4"/>
                  <a:gd name="T10" fmla="*/ 4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111"/>
              <p:cNvSpPr>
                <a:spLocks/>
              </p:cNvSpPr>
              <p:nvPr/>
            </p:nvSpPr>
            <p:spPr bwMode="auto">
              <a:xfrm>
                <a:off x="3459" y="2034"/>
                <a:ext cx="4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2"/>
                      <a:pt x="5" y="5"/>
                      <a:pt x="2" y="6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112"/>
              <p:cNvSpPr>
                <a:spLocks/>
              </p:cNvSpPr>
              <p:nvPr/>
            </p:nvSpPr>
            <p:spPr bwMode="auto">
              <a:xfrm>
                <a:off x="3459" y="2042"/>
                <a:ext cx="3" cy="3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1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113"/>
              <p:cNvSpPr>
                <a:spLocks/>
              </p:cNvSpPr>
              <p:nvPr/>
            </p:nvSpPr>
            <p:spPr bwMode="auto">
              <a:xfrm>
                <a:off x="3466" y="2049"/>
                <a:ext cx="4" cy="3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6 w 6"/>
                  <a:gd name="T5" fmla="*/ 0 h 4"/>
                  <a:gd name="T6" fmla="*/ 2 w 6"/>
                  <a:gd name="T7" fmla="*/ 4 h 4"/>
                  <a:gd name="T8" fmla="*/ 0 w 6"/>
                  <a:gd name="T9" fmla="*/ 3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6" y="0"/>
                    </a:cubicBezTo>
                    <a:cubicBezTo>
                      <a:pt x="6" y="2"/>
                      <a:pt x="5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114"/>
              <p:cNvSpPr>
                <a:spLocks/>
              </p:cNvSpPr>
              <p:nvPr/>
            </p:nvSpPr>
            <p:spPr bwMode="auto">
              <a:xfrm>
                <a:off x="3467" y="2045"/>
                <a:ext cx="3" cy="4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0 h 6"/>
                  <a:gd name="T4" fmla="*/ 2 w 5"/>
                  <a:gd name="T5" fmla="*/ 6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1"/>
                      <a:pt x="5" y="5"/>
                      <a:pt x="2" y="6"/>
                    </a:cubicBezTo>
                    <a:cubicBezTo>
                      <a:pt x="0" y="2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115"/>
              <p:cNvSpPr>
                <a:spLocks/>
              </p:cNvSpPr>
              <p:nvPr/>
            </p:nvSpPr>
            <p:spPr bwMode="auto">
              <a:xfrm>
                <a:off x="3464" y="2052"/>
                <a:ext cx="5" cy="3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4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116"/>
              <p:cNvSpPr>
                <a:spLocks/>
              </p:cNvSpPr>
              <p:nvPr/>
            </p:nvSpPr>
            <p:spPr bwMode="auto">
              <a:xfrm>
                <a:off x="3476" y="2054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117"/>
              <p:cNvSpPr>
                <a:spLocks/>
              </p:cNvSpPr>
              <p:nvPr/>
            </p:nvSpPr>
            <p:spPr bwMode="auto">
              <a:xfrm>
                <a:off x="3478" y="2049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  <a:gd name="T8" fmla="*/ 0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1"/>
                      <a:pt x="3" y="1"/>
                      <a:pt x="5" y="0"/>
                    </a:cubicBezTo>
                    <a:cubicBezTo>
                      <a:pt x="5" y="2"/>
                      <a:pt x="4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118"/>
              <p:cNvSpPr>
                <a:spLocks/>
              </p:cNvSpPr>
              <p:nvPr/>
            </p:nvSpPr>
            <p:spPr bwMode="auto">
              <a:xfrm>
                <a:off x="3473" y="2051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4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5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119"/>
              <p:cNvSpPr>
                <a:spLocks/>
              </p:cNvSpPr>
              <p:nvPr/>
            </p:nvSpPr>
            <p:spPr bwMode="auto">
              <a:xfrm>
                <a:off x="3474" y="2057"/>
                <a:ext cx="4" cy="2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6 w 6"/>
                  <a:gd name="T5" fmla="*/ 1 h 3"/>
                  <a:gd name="T6" fmla="*/ 2 w 6"/>
                  <a:gd name="T7" fmla="*/ 3 h 3"/>
                  <a:gd name="T8" fmla="*/ 0 w 6"/>
                  <a:gd name="T9" fmla="*/ 3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120"/>
              <p:cNvSpPr>
                <a:spLocks/>
              </p:cNvSpPr>
              <p:nvPr/>
            </p:nvSpPr>
            <p:spPr bwMode="auto">
              <a:xfrm>
                <a:off x="3471" y="2054"/>
                <a:ext cx="4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121"/>
              <p:cNvSpPr>
                <a:spLocks/>
              </p:cNvSpPr>
              <p:nvPr/>
            </p:nvSpPr>
            <p:spPr bwMode="auto">
              <a:xfrm>
                <a:off x="3472" y="2060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2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0"/>
                      <a:pt x="7" y="1"/>
                    </a:cubicBezTo>
                    <a:cubicBezTo>
                      <a:pt x="6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122"/>
              <p:cNvSpPr>
                <a:spLocks/>
              </p:cNvSpPr>
              <p:nvPr/>
            </p:nvSpPr>
            <p:spPr bwMode="auto">
              <a:xfrm>
                <a:off x="3469" y="2056"/>
                <a:ext cx="3" cy="5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2 w 5"/>
                  <a:gd name="T5" fmla="*/ 0 h 8"/>
                  <a:gd name="T6" fmla="*/ 2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5" y="5"/>
                      <a:pt x="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123"/>
              <p:cNvSpPr>
                <a:spLocks/>
              </p:cNvSpPr>
              <p:nvPr/>
            </p:nvSpPr>
            <p:spPr bwMode="auto">
              <a:xfrm>
                <a:off x="3469" y="2063"/>
                <a:ext cx="4" cy="2"/>
              </a:xfrm>
              <a:custGeom>
                <a:avLst/>
                <a:gdLst>
                  <a:gd name="T0" fmla="*/ 4 w 8"/>
                  <a:gd name="T1" fmla="*/ 0 h 4"/>
                  <a:gd name="T2" fmla="*/ 4 w 8"/>
                  <a:gd name="T3" fmla="*/ 0 h 4"/>
                  <a:gd name="T4" fmla="*/ 8 w 8"/>
                  <a:gd name="T5" fmla="*/ 1 h 4"/>
                  <a:gd name="T6" fmla="*/ 3 w 8"/>
                  <a:gd name="T7" fmla="*/ 4 h 4"/>
                  <a:gd name="T8" fmla="*/ 0 w 8"/>
                  <a:gd name="T9" fmla="*/ 3 h 4"/>
                  <a:gd name="T10" fmla="*/ 4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6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124"/>
              <p:cNvSpPr>
                <a:spLocks/>
              </p:cNvSpPr>
              <p:nvPr/>
            </p:nvSpPr>
            <p:spPr bwMode="auto">
              <a:xfrm>
                <a:off x="3467" y="2059"/>
                <a:ext cx="3" cy="4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2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125"/>
              <p:cNvSpPr>
                <a:spLocks/>
              </p:cNvSpPr>
              <p:nvPr/>
            </p:nvSpPr>
            <p:spPr bwMode="auto">
              <a:xfrm>
                <a:off x="3467" y="2066"/>
                <a:ext cx="4" cy="2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0 h 4"/>
                  <a:gd name="T4" fmla="*/ 7 w 7"/>
                  <a:gd name="T5" fmla="*/ 1 h 4"/>
                  <a:gd name="T6" fmla="*/ 3 w 7"/>
                  <a:gd name="T7" fmla="*/ 4 h 4"/>
                  <a:gd name="T8" fmla="*/ 0 w 7"/>
                  <a:gd name="T9" fmla="*/ 3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4" y="0"/>
                    </a:lnTo>
                    <a:cubicBezTo>
                      <a:pt x="5" y="0"/>
                      <a:pt x="6" y="1"/>
                      <a:pt x="7" y="1"/>
                    </a:cubicBezTo>
                    <a:cubicBezTo>
                      <a:pt x="6" y="2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126"/>
              <p:cNvSpPr>
                <a:spLocks/>
              </p:cNvSpPr>
              <p:nvPr/>
            </p:nvSpPr>
            <p:spPr bwMode="auto">
              <a:xfrm>
                <a:off x="3464" y="2063"/>
                <a:ext cx="4" cy="4"/>
              </a:xfrm>
              <a:custGeom>
                <a:avLst/>
                <a:gdLst>
                  <a:gd name="T0" fmla="*/ 3 w 6"/>
                  <a:gd name="T1" fmla="*/ 7 h 7"/>
                  <a:gd name="T2" fmla="*/ 3 w 6"/>
                  <a:gd name="T3" fmla="*/ 7 h 7"/>
                  <a:gd name="T4" fmla="*/ 2 w 6"/>
                  <a:gd name="T5" fmla="*/ 0 h 7"/>
                  <a:gd name="T6" fmla="*/ 3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6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127"/>
              <p:cNvSpPr>
                <a:spLocks/>
              </p:cNvSpPr>
              <p:nvPr/>
            </p:nvSpPr>
            <p:spPr bwMode="auto">
              <a:xfrm>
                <a:off x="3456" y="2054"/>
                <a:ext cx="3" cy="2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5 w 6"/>
                  <a:gd name="T5" fmla="*/ 2 h 4"/>
                  <a:gd name="T6" fmla="*/ 4 w 6"/>
                  <a:gd name="T7" fmla="*/ 3 h 4"/>
                  <a:gd name="T8" fmla="*/ 4 w 6"/>
                  <a:gd name="T9" fmla="*/ 3 h 4"/>
                  <a:gd name="T10" fmla="*/ 1 w 6"/>
                  <a:gd name="T11" fmla="*/ 4 h 4"/>
                  <a:gd name="T12" fmla="*/ 0 w 6"/>
                  <a:gd name="T13" fmla="*/ 4 h 4"/>
                  <a:gd name="T14" fmla="*/ 6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lnTo>
                      <a:pt x="4" y="3"/>
                    </a:ln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128"/>
              <p:cNvSpPr>
                <a:spLocks/>
              </p:cNvSpPr>
              <p:nvPr/>
            </p:nvSpPr>
            <p:spPr bwMode="auto">
              <a:xfrm>
                <a:off x="3456" y="2050"/>
                <a:ext cx="5" cy="2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1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0"/>
                      <a:pt x="5" y="0"/>
                      <a:pt x="7" y="0"/>
                    </a:cubicBezTo>
                    <a:cubicBezTo>
                      <a:pt x="7" y="1"/>
                      <a:pt x="4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129"/>
              <p:cNvSpPr>
                <a:spLocks/>
              </p:cNvSpPr>
              <p:nvPr/>
            </p:nvSpPr>
            <p:spPr bwMode="auto">
              <a:xfrm>
                <a:off x="3458" y="2057"/>
                <a:ext cx="3" cy="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0 h 7"/>
                  <a:gd name="T4" fmla="*/ 4 w 6"/>
                  <a:gd name="T5" fmla="*/ 7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0"/>
                    </a:lnTo>
                    <a:cubicBezTo>
                      <a:pt x="3" y="1"/>
                      <a:pt x="6" y="4"/>
                      <a:pt x="4" y="7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130"/>
              <p:cNvSpPr>
                <a:spLocks/>
              </p:cNvSpPr>
              <p:nvPr/>
            </p:nvSpPr>
            <p:spPr bwMode="auto">
              <a:xfrm>
                <a:off x="3461" y="2060"/>
                <a:ext cx="4" cy="2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3 h 3"/>
                  <a:gd name="T4" fmla="*/ 4 w 7"/>
                  <a:gd name="T5" fmla="*/ 0 h 3"/>
                  <a:gd name="T6" fmla="*/ 7 w 7"/>
                  <a:gd name="T7" fmla="*/ 0 h 3"/>
                  <a:gd name="T8" fmla="*/ 2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1"/>
                      <a:pt x="5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131"/>
              <p:cNvSpPr>
                <a:spLocks/>
              </p:cNvSpPr>
              <p:nvPr/>
            </p:nvSpPr>
            <p:spPr bwMode="auto">
              <a:xfrm>
                <a:off x="3463" y="2056"/>
                <a:ext cx="4" cy="3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4 h 4"/>
                  <a:gd name="T4" fmla="*/ 0 w 7"/>
                  <a:gd name="T5" fmla="*/ 3 h 4"/>
                  <a:gd name="T6" fmla="*/ 5 w 7"/>
                  <a:gd name="T7" fmla="*/ 0 h 4"/>
                  <a:gd name="T8" fmla="*/ 7 w 7"/>
                  <a:gd name="T9" fmla="*/ 1 h 4"/>
                  <a:gd name="T10" fmla="*/ 2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2" y="4"/>
                    </a:lnTo>
                    <a:cubicBezTo>
                      <a:pt x="1" y="4"/>
                      <a:pt x="1" y="4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132"/>
              <p:cNvSpPr>
                <a:spLocks/>
              </p:cNvSpPr>
              <p:nvPr/>
            </p:nvSpPr>
            <p:spPr bwMode="auto">
              <a:xfrm>
                <a:off x="3464" y="2047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1" y="1"/>
                      <a:pt x="2" y="0"/>
                    </a:cubicBezTo>
                    <a:cubicBezTo>
                      <a:pt x="3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133"/>
              <p:cNvSpPr>
                <a:spLocks/>
              </p:cNvSpPr>
              <p:nvPr/>
            </p:nvSpPr>
            <p:spPr bwMode="auto">
              <a:xfrm>
                <a:off x="3462" y="2050"/>
                <a:ext cx="3" cy="4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7 h 7"/>
                  <a:gd name="T4" fmla="*/ 2 w 5"/>
                  <a:gd name="T5" fmla="*/ 0 h 7"/>
                  <a:gd name="T6" fmla="*/ 3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3" y="7"/>
                    </a:lnTo>
                    <a:cubicBezTo>
                      <a:pt x="0" y="5"/>
                      <a:pt x="1" y="1"/>
                      <a:pt x="2" y="0"/>
                    </a:cubicBezTo>
                    <a:cubicBezTo>
                      <a:pt x="3" y="1"/>
                      <a:pt x="5" y="4"/>
                      <a:pt x="3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134"/>
              <p:cNvSpPr>
                <a:spLocks/>
              </p:cNvSpPr>
              <p:nvPr/>
            </p:nvSpPr>
            <p:spPr bwMode="auto">
              <a:xfrm>
                <a:off x="3460" y="2053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0 w 5"/>
                  <a:gd name="T5" fmla="*/ 3 h 7"/>
                  <a:gd name="T6" fmla="*/ 1 w 5"/>
                  <a:gd name="T7" fmla="*/ 0 h 7"/>
                  <a:gd name="T8" fmla="*/ 1 w 5"/>
                  <a:gd name="T9" fmla="*/ 0 h 7"/>
                  <a:gd name="T10" fmla="*/ 2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5" y="4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135"/>
              <p:cNvSpPr>
                <a:spLocks/>
              </p:cNvSpPr>
              <p:nvPr/>
            </p:nvSpPr>
            <p:spPr bwMode="auto">
              <a:xfrm>
                <a:off x="3458" y="2046"/>
                <a:ext cx="3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0 w 6"/>
                  <a:gd name="T5" fmla="*/ 5 h 5"/>
                  <a:gd name="T6" fmla="*/ 6 w 6"/>
                  <a:gd name="T7" fmla="*/ 0 h 5"/>
                  <a:gd name="T8" fmla="*/ 1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5"/>
                      <a:pt x="1" y="5"/>
                      <a:pt x="0" y="5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136"/>
              <p:cNvSpPr>
                <a:spLocks/>
              </p:cNvSpPr>
              <p:nvPr/>
            </p:nvSpPr>
            <p:spPr bwMode="auto">
              <a:xfrm>
                <a:off x="3456" y="2037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2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5"/>
                      <a:pt x="1" y="2"/>
                      <a:pt x="2" y="0"/>
                    </a:cubicBezTo>
                    <a:cubicBezTo>
                      <a:pt x="4" y="2"/>
                      <a:pt x="6" y="3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137"/>
              <p:cNvSpPr>
                <a:spLocks/>
              </p:cNvSpPr>
              <p:nvPr/>
            </p:nvSpPr>
            <p:spPr bwMode="auto">
              <a:xfrm>
                <a:off x="3456" y="2041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1"/>
                      <a:pt x="1" y="0"/>
                    </a:cubicBezTo>
                    <a:cubicBezTo>
                      <a:pt x="3" y="1"/>
                      <a:pt x="5" y="2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138"/>
              <p:cNvSpPr>
                <a:spLocks/>
              </p:cNvSpPr>
              <p:nvPr/>
            </p:nvSpPr>
            <p:spPr bwMode="auto">
              <a:xfrm>
                <a:off x="3455" y="2044"/>
                <a:ext cx="3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1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139"/>
              <p:cNvSpPr>
                <a:spLocks/>
              </p:cNvSpPr>
              <p:nvPr/>
            </p:nvSpPr>
            <p:spPr bwMode="auto">
              <a:xfrm>
                <a:off x="3453" y="2048"/>
                <a:ext cx="4" cy="4"/>
              </a:xfrm>
              <a:custGeom>
                <a:avLst/>
                <a:gdLst>
                  <a:gd name="T0" fmla="*/ 4 w 6"/>
                  <a:gd name="T1" fmla="*/ 7 h 7"/>
                  <a:gd name="T2" fmla="*/ 4 w 6"/>
                  <a:gd name="T3" fmla="*/ 7 h 7"/>
                  <a:gd name="T4" fmla="*/ 1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4" y="7"/>
                    </a:lnTo>
                    <a:cubicBezTo>
                      <a:pt x="0" y="6"/>
                      <a:pt x="0" y="2"/>
                      <a:pt x="1" y="0"/>
                    </a:cubicBezTo>
                    <a:cubicBezTo>
                      <a:pt x="3" y="2"/>
                      <a:pt x="6" y="4"/>
                      <a:pt x="4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140"/>
              <p:cNvSpPr>
                <a:spLocks/>
              </p:cNvSpPr>
              <p:nvPr/>
            </p:nvSpPr>
            <p:spPr bwMode="auto">
              <a:xfrm>
                <a:off x="3453" y="2052"/>
                <a:ext cx="3" cy="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0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5"/>
                      <a:pt x="0" y="2"/>
                      <a:pt x="0" y="0"/>
                    </a:cubicBezTo>
                    <a:cubicBezTo>
                      <a:pt x="2" y="1"/>
                      <a:pt x="5" y="3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141"/>
              <p:cNvSpPr>
                <a:spLocks/>
              </p:cNvSpPr>
              <p:nvPr/>
            </p:nvSpPr>
            <p:spPr bwMode="auto">
              <a:xfrm>
                <a:off x="3447" y="2053"/>
                <a:ext cx="4" cy="3"/>
              </a:xfrm>
              <a:custGeom>
                <a:avLst/>
                <a:gdLst>
                  <a:gd name="T0" fmla="*/ 1 w 6"/>
                  <a:gd name="T1" fmla="*/ 5 h 5"/>
                  <a:gd name="T2" fmla="*/ 1 w 6"/>
                  <a:gd name="T3" fmla="*/ 5 h 5"/>
                  <a:gd name="T4" fmla="*/ 6 w 6"/>
                  <a:gd name="T5" fmla="*/ 0 h 5"/>
                  <a:gd name="T6" fmla="*/ 1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142"/>
              <p:cNvSpPr>
                <a:spLocks/>
              </p:cNvSpPr>
              <p:nvPr/>
            </p:nvSpPr>
            <p:spPr bwMode="auto">
              <a:xfrm>
                <a:off x="3447" y="2049"/>
                <a:ext cx="4" cy="3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2"/>
                      <a:pt x="4" y="1"/>
                      <a:pt x="6" y="0"/>
                    </a:cubicBezTo>
                    <a:cubicBezTo>
                      <a:pt x="6" y="2"/>
                      <a:pt x="4" y="6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143"/>
              <p:cNvSpPr>
                <a:spLocks/>
              </p:cNvSpPr>
              <p:nvPr/>
            </p:nvSpPr>
            <p:spPr bwMode="auto">
              <a:xfrm>
                <a:off x="3447" y="2045"/>
                <a:ext cx="4" cy="4"/>
              </a:xfrm>
              <a:custGeom>
                <a:avLst/>
                <a:gdLst>
                  <a:gd name="T0" fmla="*/ 1 w 6"/>
                  <a:gd name="T1" fmla="*/ 6 h 6"/>
                  <a:gd name="T2" fmla="*/ 1 w 6"/>
                  <a:gd name="T3" fmla="*/ 6 h 6"/>
                  <a:gd name="T4" fmla="*/ 6 w 6"/>
                  <a:gd name="T5" fmla="*/ 0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0" y="1"/>
                      <a:pt x="4" y="0"/>
                      <a:pt x="6" y="0"/>
                    </a:cubicBezTo>
                    <a:cubicBezTo>
                      <a:pt x="6" y="1"/>
                      <a:pt x="4" y="5"/>
                      <a:pt x="1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144"/>
              <p:cNvSpPr>
                <a:spLocks/>
              </p:cNvSpPr>
              <p:nvPr/>
            </p:nvSpPr>
            <p:spPr bwMode="auto">
              <a:xfrm>
                <a:off x="3447" y="2041"/>
                <a:ext cx="3" cy="4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1"/>
                      <a:pt x="3" y="0"/>
                      <a:pt x="5" y="0"/>
                    </a:cubicBezTo>
                    <a:cubicBezTo>
                      <a:pt x="5" y="1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145"/>
              <p:cNvSpPr>
                <a:spLocks/>
              </p:cNvSpPr>
              <p:nvPr/>
            </p:nvSpPr>
            <p:spPr bwMode="auto">
              <a:xfrm>
                <a:off x="3446" y="2038"/>
                <a:ext cx="3" cy="3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6 h 6"/>
                  <a:gd name="T4" fmla="*/ 3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6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1"/>
                      <a:pt x="6" y="4"/>
                      <a:pt x="3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146"/>
              <p:cNvSpPr>
                <a:spLocks/>
              </p:cNvSpPr>
              <p:nvPr/>
            </p:nvSpPr>
            <p:spPr bwMode="auto">
              <a:xfrm>
                <a:off x="3444" y="2041"/>
                <a:ext cx="3" cy="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0 w 5"/>
                  <a:gd name="T5" fmla="*/ 0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1"/>
                      <a:pt x="4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147"/>
              <p:cNvSpPr>
                <a:spLocks/>
              </p:cNvSpPr>
              <p:nvPr/>
            </p:nvSpPr>
            <p:spPr bwMode="auto">
              <a:xfrm>
                <a:off x="3444" y="2045"/>
                <a:ext cx="3" cy="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6 h 6"/>
                  <a:gd name="T4" fmla="*/ 0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4" y="6"/>
                    </a:lnTo>
                    <a:cubicBezTo>
                      <a:pt x="1" y="5"/>
                      <a:pt x="0" y="2"/>
                      <a:pt x="0" y="0"/>
                    </a:cubicBezTo>
                    <a:cubicBezTo>
                      <a:pt x="2" y="0"/>
                      <a:pt x="5" y="2"/>
                      <a:pt x="4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3444" y="2053"/>
                <a:ext cx="3" cy="3"/>
              </a:xfrm>
              <a:custGeom>
                <a:avLst/>
                <a:gdLst>
                  <a:gd name="T0" fmla="*/ 5 w 6"/>
                  <a:gd name="T1" fmla="*/ 5 h 5"/>
                  <a:gd name="T2" fmla="*/ 5 w 6"/>
                  <a:gd name="T3" fmla="*/ 5 h 5"/>
                  <a:gd name="T4" fmla="*/ 1 w 6"/>
                  <a:gd name="T5" fmla="*/ 0 h 5"/>
                  <a:gd name="T6" fmla="*/ 5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5" y="5"/>
                    </a:lnTo>
                    <a:cubicBezTo>
                      <a:pt x="2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149"/>
              <p:cNvSpPr>
                <a:spLocks/>
              </p:cNvSpPr>
              <p:nvPr/>
            </p:nvSpPr>
            <p:spPr bwMode="auto">
              <a:xfrm>
                <a:off x="3444" y="2049"/>
                <a:ext cx="3" cy="3"/>
              </a:xfrm>
              <a:custGeom>
                <a:avLst/>
                <a:gdLst>
                  <a:gd name="T0" fmla="*/ 5 w 6"/>
                  <a:gd name="T1" fmla="*/ 6 h 6"/>
                  <a:gd name="T2" fmla="*/ 5 w 6"/>
                  <a:gd name="T3" fmla="*/ 6 h 6"/>
                  <a:gd name="T4" fmla="*/ 1 w 6"/>
                  <a:gd name="T5" fmla="*/ 0 h 6"/>
                  <a:gd name="T6" fmla="*/ 5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5" y="6"/>
                    </a:lnTo>
                    <a:cubicBezTo>
                      <a:pt x="2" y="6"/>
                      <a:pt x="0" y="2"/>
                      <a:pt x="1" y="0"/>
                    </a:cubicBezTo>
                    <a:cubicBezTo>
                      <a:pt x="2" y="1"/>
                      <a:pt x="6" y="2"/>
                      <a:pt x="5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150"/>
              <p:cNvSpPr>
                <a:spLocks/>
              </p:cNvSpPr>
              <p:nvPr/>
            </p:nvSpPr>
            <p:spPr bwMode="auto">
              <a:xfrm>
                <a:off x="3458" y="2095"/>
                <a:ext cx="9" cy="9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7 w 15"/>
                  <a:gd name="T5" fmla="*/ 1 h 15"/>
                  <a:gd name="T6" fmla="*/ 8 w 15"/>
                  <a:gd name="T7" fmla="*/ 1 h 15"/>
                  <a:gd name="T8" fmla="*/ 8 w 15"/>
                  <a:gd name="T9" fmla="*/ 1 h 15"/>
                  <a:gd name="T10" fmla="*/ 13 w 15"/>
                  <a:gd name="T11" fmla="*/ 11 h 15"/>
                  <a:gd name="T12" fmla="*/ 7 w 15"/>
                  <a:gd name="T13" fmla="*/ 15 h 15"/>
                  <a:gd name="T14" fmla="*/ 5 w 15"/>
                  <a:gd name="T15" fmla="*/ 11 h 15"/>
                  <a:gd name="T16" fmla="*/ 9 w 15"/>
                  <a:gd name="T17" fmla="*/ 8 h 15"/>
                  <a:gd name="T18" fmla="*/ 8 w 15"/>
                  <a:gd name="T19" fmla="*/ 8 h 15"/>
                  <a:gd name="T20" fmla="*/ 3 w 15"/>
                  <a:gd name="T21" fmla="*/ 7 h 15"/>
                  <a:gd name="T22" fmla="*/ 0 w 15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cubicBezTo>
                      <a:pt x="1" y="3"/>
                      <a:pt x="4" y="2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0"/>
                      <a:pt x="15" y="6"/>
                      <a:pt x="13" y="11"/>
                    </a:cubicBezTo>
                    <a:cubicBezTo>
                      <a:pt x="12" y="12"/>
                      <a:pt x="9" y="14"/>
                      <a:pt x="7" y="15"/>
                    </a:cubicBezTo>
                    <a:cubicBezTo>
                      <a:pt x="5" y="15"/>
                      <a:pt x="3" y="13"/>
                      <a:pt x="5" y="11"/>
                    </a:cubicBezTo>
                    <a:cubicBezTo>
                      <a:pt x="6" y="10"/>
                      <a:pt x="8" y="10"/>
                      <a:pt x="9" y="8"/>
                    </a:cubicBezTo>
                    <a:cubicBezTo>
                      <a:pt x="10" y="7"/>
                      <a:pt x="10" y="7"/>
                      <a:pt x="8" y="8"/>
                    </a:cubicBezTo>
                    <a:cubicBezTo>
                      <a:pt x="6" y="9"/>
                      <a:pt x="4" y="9"/>
                      <a:pt x="3" y="7"/>
                    </a:cubicBezTo>
                    <a:cubicBezTo>
                      <a:pt x="2" y="7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151"/>
              <p:cNvSpPr>
                <a:spLocks/>
              </p:cNvSpPr>
              <p:nvPr/>
            </p:nvSpPr>
            <p:spPr bwMode="auto">
              <a:xfrm>
                <a:off x="3459" y="2104"/>
                <a:ext cx="8" cy="10"/>
              </a:xfrm>
              <a:custGeom>
                <a:avLst/>
                <a:gdLst>
                  <a:gd name="T0" fmla="*/ 2 w 14"/>
                  <a:gd name="T1" fmla="*/ 9 h 15"/>
                  <a:gd name="T2" fmla="*/ 2 w 14"/>
                  <a:gd name="T3" fmla="*/ 9 h 15"/>
                  <a:gd name="T4" fmla="*/ 8 w 14"/>
                  <a:gd name="T5" fmla="*/ 10 h 15"/>
                  <a:gd name="T6" fmla="*/ 8 w 14"/>
                  <a:gd name="T7" fmla="*/ 9 h 15"/>
                  <a:gd name="T8" fmla="*/ 2 w 14"/>
                  <a:gd name="T9" fmla="*/ 6 h 15"/>
                  <a:gd name="T10" fmla="*/ 3 w 14"/>
                  <a:gd name="T11" fmla="*/ 4 h 15"/>
                  <a:gd name="T12" fmla="*/ 5 w 14"/>
                  <a:gd name="T13" fmla="*/ 2 h 15"/>
                  <a:gd name="T14" fmla="*/ 9 w 14"/>
                  <a:gd name="T15" fmla="*/ 0 h 15"/>
                  <a:gd name="T16" fmla="*/ 11 w 14"/>
                  <a:gd name="T17" fmla="*/ 14 h 15"/>
                  <a:gd name="T18" fmla="*/ 5 w 14"/>
                  <a:gd name="T19" fmla="*/ 14 h 15"/>
                  <a:gd name="T20" fmla="*/ 1 w 14"/>
                  <a:gd name="T21" fmla="*/ 12 h 15"/>
                  <a:gd name="T22" fmla="*/ 2 w 14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5">
                    <a:moveTo>
                      <a:pt x="2" y="9"/>
                    </a:moveTo>
                    <a:lnTo>
                      <a:pt x="2" y="9"/>
                    </a:lnTo>
                    <a:cubicBezTo>
                      <a:pt x="3" y="10"/>
                      <a:pt x="6" y="11"/>
                      <a:pt x="8" y="10"/>
                    </a:cubicBezTo>
                    <a:cubicBezTo>
                      <a:pt x="10" y="10"/>
                      <a:pt x="10" y="10"/>
                      <a:pt x="8" y="9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6" y="2"/>
                      <a:pt x="9" y="0"/>
                      <a:pt x="9" y="0"/>
                    </a:cubicBezTo>
                    <a:cubicBezTo>
                      <a:pt x="14" y="3"/>
                      <a:pt x="14" y="10"/>
                      <a:pt x="11" y="14"/>
                    </a:cubicBezTo>
                    <a:cubicBezTo>
                      <a:pt x="9" y="15"/>
                      <a:pt x="7" y="15"/>
                      <a:pt x="5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152"/>
              <p:cNvSpPr>
                <a:spLocks/>
              </p:cNvSpPr>
              <p:nvPr/>
            </p:nvSpPr>
            <p:spPr bwMode="auto">
              <a:xfrm>
                <a:off x="3484" y="2065"/>
                <a:ext cx="4" cy="2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0 w 6"/>
                  <a:gd name="T5" fmla="*/ 2 h 3"/>
                  <a:gd name="T6" fmla="*/ 3 w 6"/>
                  <a:gd name="T7" fmla="*/ 0 h 3"/>
                  <a:gd name="T8" fmla="*/ 6 w 6"/>
                  <a:gd name="T9" fmla="*/ 0 h 3"/>
                  <a:gd name="T10" fmla="*/ 2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cubicBezTo>
                      <a:pt x="1" y="3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4" y="3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153"/>
              <p:cNvSpPr>
                <a:spLocks/>
              </p:cNvSpPr>
              <p:nvPr/>
            </p:nvSpPr>
            <p:spPr bwMode="auto">
              <a:xfrm>
                <a:off x="3486" y="2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154"/>
              <p:cNvSpPr>
                <a:spLocks/>
              </p:cNvSpPr>
              <p:nvPr/>
            </p:nvSpPr>
            <p:spPr bwMode="auto">
              <a:xfrm>
                <a:off x="3481" y="2067"/>
                <a:ext cx="4" cy="3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3 w 6"/>
                  <a:gd name="T5" fmla="*/ 4 h 4"/>
                  <a:gd name="T6" fmla="*/ 0 w 6"/>
                  <a:gd name="T7" fmla="*/ 2 h 4"/>
                  <a:gd name="T8" fmla="*/ 3 w 6"/>
                  <a:gd name="T9" fmla="*/ 0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cubicBezTo>
                      <a:pt x="6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155"/>
              <p:cNvSpPr>
                <a:spLocks/>
              </p:cNvSpPr>
              <p:nvPr/>
            </p:nvSpPr>
            <p:spPr bwMode="auto">
              <a:xfrm>
                <a:off x="3481" y="2063"/>
                <a:ext cx="2" cy="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4 w 4"/>
                  <a:gd name="T5" fmla="*/ 0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2"/>
                      <a:pt x="3" y="1"/>
                      <a:pt x="4" y="0"/>
                    </a:cubicBezTo>
                    <a:cubicBezTo>
                      <a:pt x="4" y="2"/>
                      <a:pt x="4" y="5"/>
                      <a:pt x="0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156"/>
              <p:cNvSpPr>
                <a:spLocks/>
              </p:cNvSpPr>
              <p:nvPr/>
            </p:nvSpPr>
            <p:spPr bwMode="auto">
              <a:xfrm>
                <a:off x="3478" y="2070"/>
                <a:ext cx="5" cy="1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6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157"/>
              <p:cNvSpPr>
                <a:spLocks/>
              </p:cNvSpPr>
              <p:nvPr/>
            </p:nvSpPr>
            <p:spPr bwMode="auto">
              <a:xfrm>
                <a:off x="3476" y="2065"/>
                <a:ext cx="4" cy="4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0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0" y="3"/>
                      <a:pt x="3" y="1"/>
                      <a:pt x="4" y="0"/>
                    </a:cubicBezTo>
                    <a:cubicBezTo>
                      <a:pt x="5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158"/>
              <p:cNvSpPr>
                <a:spLocks/>
              </p:cNvSpPr>
              <p:nvPr/>
            </p:nvSpPr>
            <p:spPr bwMode="auto">
              <a:xfrm>
                <a:off x="3475" y="2072"/>
                <a:ext cx="4" cy="2"/>
              </a:xfrm>
              <a:custGeom>
                <a:avLst/>
                <a:gdLst>
                  <a:gd name="T0" fmla="*/ 7 w 7"/>
                  <a:gd name="T1" fmla="*/ 1 h 3"/>
                  <a:gd name="T2" fmla="*/ 7 w 7"/>
                  <a:gd name="T3" fmla="*/ 1 h 3"/>
                  <a:gd name="T4" fmla="*/ 3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cubicBezTo>
                      <a:pt x="7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159"/>
              <p:cNvSpPr>
                <a:spLocks/>
              </p:cNvSpPr>
              <p:nvPr/>
            </p:nvSpPr>
            <p:spPr bwMode="auto">
              <a:xfrm>
                <a:off x="3473" y="2068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4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4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160"/>
              <p:cNvSpPr>
                <a:spLocks/>
              </p:cNvSpPr>
              <p:nvPr/>
            </p:nvSpPr>
            <p:spPr bwMode="auto">
              <a:xfrm>
                <a:off x="3472" y="2074"/>
                <a:ext cx="5" cy="2"/>
              </a:xfrm>
              <a:custGeom>
                <a:avLst/>
                <a:gdLst>
                  <a:gd name="T0" fmla="*/ 3 w 8"/>
                  <a:gd name="T1" fmla="*/ 0 h 3"/>
                  <a:gd name="T2" fmla="*/ 3 w 8"/>
                  <a:gd name="T3" fmla="*/ 0 h 3"/>
                  <a:gd name="T4" fmla="*/ 8 w 8"/>
                  <a:gd name="T5" fmla="*/ 2 h 3"/>
                  <a:gd name="T6" fmla="*/ 4 w 8"/>
                  <a:gd name="T7" fmla="*/ 3 h 3"/>
                  <a:gd name="T8" fmla="*/ 0 w 8"/>
                  <a:gd name="T9" fmla="*/ 2 h 3"/>
                  <a:gd name="T10" fmla="*/ 3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7" y="1"/>
                      <a:pt x="8" y="2"/>
                    </a:cubicBezTo>
                    <a:cubicBezTo>
                      <a:pt x="7" y="2"/>
                      <a:pt x="6" y="3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161"/>
              <p:cNvSpPr>
                <a:spLocks/>
              </p:cNvSpPr>
              <p:nvPr/>
            </p:nvSpPr>
            <p:spPr bwMode="auto">
              <a:xfrm>
                <a:off x="3470" y="2070"/>
                <a:ext cx="3" cy="4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7 h 7"/>
                  <a:gd name="T4" fmla="*/ 3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2" y="1"/>
                      <a:pt x="3" y="0"/>
                    </a:cubicBezTo>
                    <a:cubicBezTo>
                      <a:pt x="4" y="2"/>
                      <a:pt x="5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162"/>
              <p:cNvSpPr>
                <a:spLocks/>
              </p:cNvSpPr>
              <p:nvPr/>
            </p:nvSpPr>
            <p:spPr bwMode="auto">
              <a:xfrm>
                <a:off x="3470" y="2077"/>
                <a:ext cx="4" cy="2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7 w 7"/>
                  <a:gd name="T5" fmla="*/ 2 h 3"/>
                  <a:gd name="T6" fmla="*/ 3 w 7"/>
                  <a:gd name="T7" fmla="*/ 3 h 3"/>
                  <a:gd name="T8" fmla="*/ 0 w 7"/>
                  <a:gd name="T9" fmla="*/ 2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cubicBezTo>
                      <a:pt x="5" y="0"/>
                      <a:pt x="6" y="1"/>
                      <a:pt x="7" y="2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163"/>
              <p:cNvSpPr>
                <a:spLocks/>
              </p:cNvSpPr>
              <p:nvPr/>
            </p:nvSpPr>
            <p:spPr bwMode="auto">
              <a:xfrm>
                <a:off x="3467" y="2073"/>
                <a:ext cx="4" cy="5"/>
              </a:xfrm>
              <a:custGeom>
                <a:avLst/>
                <a:gdLst>
                  <a:gd name="T0" fmla="*/ 2 w 6"/>
                  <a:gd name="T1" fmla="*/ 7 h 7"/>
                  <a:gd name="T2" fmla="*/ 2 w 6"/>
                  <a:gd name="T3" fmla="*/ 7 h 7"/>
                  <a:gd name="T4" fmla="*/ 3 w 6"/>
                  <a:gd name="T5" fmla="*/ 0 h 7"/>
                  <a:gd name="T6" fmla="*/ 2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2" y="7"/>
                    </a:lnTo>
                    <a:cubicBezTo>
                      <a:pt x="0" y="4"/>
                      <a:pt x="1" y="1"/>
                      <a:pt x="3" y="0"/>
                    </a:cubicBezTo>
                    <a:cubicBezTo>
                      <a:pt x="4" y="2"/>
                      <a:pt x="6" y="5"/>
                      <a:pt x="2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164"/>
              <p:cNvSpPr>
                <a:spLocks/>
              </p:cNvSpPr>
              <p:nvPr/>
            </p:nvSpPr>
            <p:spPr bwMode="auto">
              <a:xfrm>
                <a:off x="3428" y="2112"/>
                <a:ext cx="45" cy="41"/>
              </a:xfrm>
              <a:custGeom>
                <a:avLst/>
                <a:gdLst>
                  <a:gd name="T0" fmla="*/ 37 w 75"/>
                  <a:gd name="T1" fmla="*/ 57 h 66"/>
                  <a:gd name="T2" fmla="*/ 31 w 75"/>
                  <a:gd name="T3" fmla="*/ 66 h 66"/>
                  <a:gd name="T4" fmla="*/ 31 w 75"/>
                  <a:gd name="T5" fmla="*/ 55 h 66"/>
                  <a:gd name="T6" fmla="*/ 26 w 75"/>
                  <a:gd name="T7" fmla="*/ 59 h 66"/>
                  <a:gd name="T8" fmla="*/ 26 w 75"/>
                  <a:gd name="T9" fmla="*/ 49 h 66"/>
                  <a:gd name="T10" fmla="*/ 20 w 75"/>
                  <a:gd name="T11" fmla="*/ 54 h 66"/>
                  <a:gd name="T12" fmla="*/ 18 w 75"/>
                  <a:gd name="T13" fmla="*/ 53 h 66"/>
                  <a:gd name="T14" fmla="*/ 16 w 75"/>
                  <a:gd name="T15" fmla="*/ 45 h 66"/>
                  <a:gd name="T16" fmla="*/ 12 w 75"/>
                  <a:gd name="T17" fmla="*/ 49 h 66"/>
                  <a:gd name="T18" fmla="*/ 13 w 75"/>
                  <a:gd name="T19" fmla="*/ 36 h 66"/>
                  <a:gd name="T20" fmla="*/ 8 w 75"/>
                  <a:gd name="T21" fmla="*/ 40 h 66"/>
                  <a:gd name="T22" fmla="*/ 13 w 75"/>
                  <a:gd name="T23" fmla="*/ 22 h 66"/>
                  <a:gd name="T24" fmla="*/ 2 w 75"/>
                  <a:gd name="T25" fmla="*/ 35 h 66"/>
                  <a:gd name="T26" fmla="*/ 15 w 75"/>
                  <a:gd name="T27" fmla="*/ 3 h 66"/>
                  <a:gd name="T28" fmla="*/ 15 w 75"/>
                  <a:gd name="T29" fmla="*/ 15 h 66"/>
                  <a:gd name="T30" fmla="*/ 21 w 75"/>
                  <a:gd name="T31" fmla="*/ 4 h 66"/>
                  <a:gd name="T32" fmla="*/ 21 w 75"/>
                  <a:gd name="T33" fmla="*/ 14 h 66"/>
                  <a:gd name="T34" fmla="*/ 28 w 75"/>
                  <a:gd name="T35" fmla="*/ 3 h 66"/>
                  <a:gd name="T36" fmla="*/ 31 w 75"/>
                  <a:gd name="T37" fmla="*/ 8 h 66"/>
                  <a:gd name="T38" fmla="*/ 29 w 75"/>
                  <a:gd name="T39" fmla="*/ 19 h 66"/>
                  <a:gd name="T40" fmla="*/ 29 w 75"/>
                  <a:gd name="T41" fmla="*/ 20 h 66"/>
                  <a:gd name="T42" fmla="*/ 31 w 75"/>
                  <a:gd name="T43" fmla="*/ 29 h 66"/>
                  <a:gd name="T44" fmla="*/ 42 w 75"/>
                  <a:gd name="T45" fmla="*/ 33 h 66"/>
                  <a:gd name="T46" fmla="*/ 44 w 75"/>
                  <a:gd name="T47" fmla="*/ 18 h 66"/>
                  <a:gd name="T48" fmla="*/ 44 w 75"/>
                  <a:gd name="T49" fmla="*/ 1 h 66"/>
                  <a:gd name="T50" fmla="*/ 51 w 75"/>
                  <a:gd name="T51" fmla="*/ 2 h 66"/>
                  <a:gd name="T52" fmla="*/ 61 w 75"/>
                  <a:gd name="T53" fmla="*/ 20 h 66"/>
                  <a:gd name="T54" fmla="*/ 57 w 75"/>
                  <a:gd name="T55" fmla="*/ 5 h 66"/>
                  <a:gd name="T56" fmla="*/ 60 w 75"/>
                  <a:gd name="T57" fmla="*/ 5 h 66"/>
                  <a:gd name="T58" fmla="*/ 71 w 75"/>
                  <a:gd name="T59" fmla="*/ 34 h 66"/>
                  <a:gd name="T60" fmla="*/ 66 w 75"/>
                  <a:gd name="T61" fmla="*/ 30 h 66"/>
                  <a:gd name="T62" fmla="*/ 68 w 75"/>
                  <a:gd name="T63" fmla="*/ 41 h 66"/>
                  <a:gd name="T64" fmla="*/ 60 w 75"/>
                  <a:gd name="T65" fmla="*/ 31 h 66"/>
                  <a:gd name="T66" fmla="*/ 63 w 75"/>
                  <a:gd name="T67" fmla="*/ 49 h 66"/>
                  <a:gd name="T68" fmla="*/ 60 w 75"/>
                  <a:gd name="T69" fmla="*/ 47 h 66"/>
                  <a:gd name="T70" fmla="*/ 58 w 75"/>
                  <a:gd name="T71" fmla="*/ 53 h 66"/>
                  <a:gd name="T72" fmla="*/ 52 w 75"/>
                  <a:gd name="T73" fmla="*/ 44 h 66"/>
                  <a:gd name="T74" fmla="*/ 52 w 75"/>
                  <a:gd name="T75" fmla="*/ 55 h 66"/>
                  <a:gd name="T76" fmla="*/ 47 w 75"/>
                  <a:gd name="T77" fmla="*/ 48 h 66"/>
                  <a:gd name="T78" fmla="*/ 45 w 75"/>
                  <a:gd name="T79" fmla="*/ 60 h 66"/>
                  <a:gd name="T80" fmla="*/ 43 w 75"/>
                  <a:gd name="T81" fmla="*/ 55 h 66"/>
                  <a:gd name="T82" fmla="*/ 40 w 75"/>
                  <a:gd name="T83" fmla="*/ 65 h 66"/>
                  <a:gd name="T84" fmla="*/ 37 w 75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" h="66">
                    <a:moveTo>
                      <a:pt x="37" y="57"/>
                    </a:moveTo>
                    <a:lnTo>
                      <a:pt x="37" y="57"/>
                    </a:lnTo>
                    <a:cubicBezTo>
                      <a:pt x="36" y="59"/>
                      <a:pt x="35" y="64"/>
                      <a:pt x="35" y="64"/>
                    </a:cubicBezTo>
                    <a:lnTo>
                      <a:pt x="31" y="66"/>
                    </a:lnTo>
                    <a:lnTo>
                      <a:pt x="32" y="55"/>
                    </a:lnTo>
                    <a:cubicBezTo>
                      <a:pt x="32" y="55"/>
                      <a:pt x="31" y="53"/>
                      <a:pt x="31" y="55"/>
                    </a:cubicBezTo>
                    <a:cubicBezTo>
                      <a:pt x="30" y="57"/>
                      <a:pt x="30" y="60"/>
                      <a:pt x="30" y="60"/>
                    </a:cubicBezTo>
                    <a:lnTo>
                      <a:pt x="26" y="59"/>
                    </a:lnTo>
                    <a:cubicBezTo>
                      <a:pt x="26" y="58"/>
                      <a:pt x="27" y="54"/>
                      <a:pt x="27" y="50"/>
                    </a:cubicBezTo>
                    <a:cubicBezTo>
                      <a:pt x="27" y="48"/>
                      <a:pt x="27" y="47"/>
                      <a:pt x="26" y="49"/>
                    </a:cubicBezTo>
                    <a:cubicBezTo>
                      <a:pt x="24" y="52"/>
                      <a:pt x="23" y="55"/>
                      <a:pt x="23" y="55"/>
                    </a:cubicBezTo>
                    <a:lnTo>
                      <a:pt x="20" y="54"/>
                    </a:lnTo>
                    <a:cubicBezTo>
                      <a:pt x="20" y="54"/>
                      <a:pt x="21" y="50"/>
                      <a:pt x="20" y="49"/>
                    </a:cubicBezTo>
                    <a:cubicBezTo>
                      <a:pt x="19" y="49"/>
                      <a:pt x="18" y="53"/>
                      <a:pt x="18" y="53"/>
                    </a:cubicBezTo>
                    <a:lnTo>
                      <a:pt x="15" y="52"/>
                    </a:lnTo>
                    <a:cubicBezTo>
                      <a:pt x="15" y="50"/>
                      <a:pt x="16" y="47"/>
                      <a:pt x="16" y="45"/>
                    </a:cubicBezTo>
                    <a:cubicBezTo>
                      <a:pt x="17" y="43"/>
                      <a:pt x="16" y="42"/>
                      <a:pt x="15" y="44"/>
                    </a:cubicBezTo>
                    <a:cubicBezTo>
                      <a:pt x="14" y="46"/>
                      <a:pt x="13" y="47"/>
                      <a:pt x="12" y="49"/>
                    </a:cubicBezTo>
                    <a:lnTo>
                      <a:pt x="9" y="46"/>
                    </a:lnTo>
                    <a:cubicBezTo>
                      <a:pt x="10" y="45"/>
                      <a:pt x="12" y="40"/>
                      <a:pt x="13" y="36"/>
                    </a:cubicBezTo>
                    <a:cubicBezTo>
                      <a:pt x="13" y="35"/>
                      <a:pt x="12" y="35"/>
                      <a:pt x="12" y="36"/>
                    </a:cubicBezTo>
                    <a:cubicBezTo>
                      <a:pt x="11" y="37"/>
                      <a:pt x="9" y="39"/>
                      <a:pt x="8" y="40"/>
                    </a:cubicBezTo>
                    <a:lnTo>
                      <a:pt x="4" y="40"/>
                    </a:lnTo>
                    <a:cubicBezTo>
                      <a:pt x="5" y="38"/>
                      <a:pt x="10" y="28"/>
                      <a:pt x="13" y="22"/>
                    </a:cubicBezTo>
                    <a:cubicBezTo>
                      <a:pt x="14" y="20"/>
                      <a:pt x="14" y="19"/>
                      <a:pt x="13" y="21"/>
                    </a:cubicBezTo>
                    <a:cubicBezTo>
                      <a:pt x="8" y="27"/>
                      <a:pt x="2" y="35"/>
                      <a:pt x="2" y="35"/>
                    </a:cubicBezTo>
                    <a:lnTo>
                      <a:pt x="0" y="32"/>
                    </a:lnTo>
                    <a:cubicBezTo>
                      <a:pt x="8" y="22"/>
                      <a:pt x="12" y="13"/>
                      <a:pt x="15" y="3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8" y="8"/>
                      <a:pt x="16" y="12"/>
                      <a:pt x="15" y="15"/>
                    </a:cubicBezTo>
                    <a:cubicBezTo>
                      <a:pt x="14" y="17"/>
                      <a:pt x="16" y="17"/>
                      <a:pt x="17" y="14"/>
                    </a:cubicBezTo>
                    <a:cubicBezTo>
                      <a:pt x="18" y="12"/>
                      <a:pt x="20" y="7"/>
                      <a:pt x="21" y="4"/>
                    </a:cubicBezTo>
                    <a:cubicBezTo>
                      <a:pt x="22" y="4"/>
                      <a:pt x="24" y="4"/>
                      <a:pt x="25" y="4"/>
                    </a:cubicBezTo>
                    <a:cubicBezTo>
                      <a:pt x="25" y="5"/>
                      <a:pt x="23" y="11"/>
                      <a:pt x="21" y="14"/>
                    </a:cubicBezTo>
                    <a:cubicBezTo>
                      <a:pt x="20" y="18"/>
                      <a:pt x="21" y="17"/>
                      <a:pt x="23" y="15"/>
                    </a:cubicBezTo>
                    <a:cubicBezTo>
                      <a:pt x="24" y="12"/>
                      <a:pt x="28" y="5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1" y="4"/>
                      <a:pt x="31" y="7"/>
                      <a:pt x="31" y="8"/>
                    </a:cubicBezTo>
                    <a:cubicBezTo>
                      <a:pt x="32" y="12"/>
                      <a:pt x="31" y="15"/>
                      <a:pt x="30" y="18"/>
                    </a:cubicBezTo>
                    <a:cubicBezTo>
                      <a:pt x="30" y="18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6"/>
                      <a:pt x="30" y="28"/>
                      <a:pt x="31" y="29"/>
                    </a:cubicBezTo>
                    <a:cubicBezTo>
                      <a:pt x="32" y="31"/>
                      <a:pt x="35" y="33"/>
                      <a:pt x="37" y="33"/>
                    </a:cubicBezTo>
                    <a:cubicBezTo>
                      <a:pt x="38" y="33"/>
                      <a:pt x="40" y="34"/>
                      <a:pt x="42" y="33"/>
                    </a:cubicBezTo>
                    <a:cubicBezTo>
                      <a:pt x="41" y="33"/>
                      <a:pt x="40" y="31"/>
                      <a:pt x="40" y="28"/>
                    </a:cubicBezTo>
                    <a:cubicBezTo>
                      <a:pt x="39" y="23"/>
                      <a:pt x="42" y="21"/>
                      <a:pt x="44" y="18"/>
                    </a:cubicBezTo>
                    <a:cubicBezTo>
                      <a:pt x="45" y="16"/>
                      <a:pt x="45" y="13"/>
                      <a:pt x="46" y="11"/>
                    </a:cubicBezTo>
                    <a:cubicBezTo>
                      <a:pt x="46" y="8"/>
                      <a:pt x="45" y="4"/>
                      <a:pt x="44" y="1"/>
                    </a:cubicBezTo>
                    <a:cubicBezTo>
                      <a:pt x="45" y="1"/>
                      <a:pt x="47" y="0"/>
                      <a:pt x="48" y="0"/>
                    </a:cubicBezTo>
                    <a:cubicBezTo>
                      <a:pt x="49" y="1"/>
                      <a:pt x="49" y="1"/>
                      <a:pt x="51" y="2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5" y="8"/>
                      <a:pt x="60" y="18"/>
                      <a:pt x="61" y="20"/>
                    </a:cubicBezTo>
                    <a:cubicBezTo>
                      <a:pt x="62" y="23"/>
                      <a:pt x="63" y="23"/>
                      <a:pt x="62" y="20"/>
                    </a:cubicBezTo>
                    <a:cubicBezTo>
                      <a:pt x="60" y="15"/>
                      <a:pt x="58" y="8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5"/>
                      <a:pt x="60" y="5"/>
                      <a:pt x="60" y="5"/>
                    </a:cubicBezTo>
                    <a:cubicBezTo>
                      <a:pt x="63" y="14"/>
                      <a:pt x="68" y="24"/>
                      <a:pt x="75" y="33"/>
                    </a:cubicBezTo>
                    <a:lnTo>
                      <a:pt x="71" y="34"/>
                    </a:lnTo>
                    <a:cubicBezTo>
                      <a:pt x="71" y="34"/>
                      <a:pt x="69" y="32"/>
                      <a:pt x="67" y="28"/>
                    </a:cubicBezTo>
                    <a:cubicBezTo>
                      <a:pt x="65" y="27"/>
                      <a:pt x="65" y="28"/>
                      <a:pt x="66" y="30"/>
                    </a:cubicBezTo>
                    <a:cubicBezTo>
                      <a:pt x="67" y="33"/>
                      <a:pt x="69" y="36"/>
                      <a:pt x="70" y="38"/>
                    </a:cubicBezTo>
                    <a:lnTo>
                      <a:pt x="68" y="41"/>
                    </a:lnTo>
                    <a:cubicBezTo>
                      <a:pt x="67" y="40"/>
                      <a:pt x="63" y="35"/>
                      <a:pt x="61" y="30"/>
                    </a:cubicBezTo>
                    <a:cubicBezTo>
                      <a:pt x="60" y="29"/>
                      <a:pt x="59" y="27"/>
                      <a:pt x="60" y="31"/>
                    </a:cubicBezTo>
                    <a:cubicBezTo>
                      <a:pt x="61" y="34"/>
                      <a:pt x="65" y="45"/>
                      <a:pt x="65" y="46"/>
                    </a:cubicBezTo>
                    <a:lnTo>
                      <a:pt x="63" y="49"/>
                    </a:lnTo>
                    <a:cubicBezTo>
                      <a:pt x="62" y="48"/>
                      <a:pt x="61" y="47"/>
                      <a:pt x="61" y="47"/>
                    </a:cubicBezTo>
                    <a:cubicBezTo>
                      <a:pt x="60" y="46"/>
                      <a:pt x="59" y="46"/>
                      <a:pt x="60" y="47"/>
                    </a:cubicBezTo>
                    <a:cubicBezTo>
                      <a:pt x="60" y="48"/>
                      <a:pt x="60" y="50"/>
                      <a:pt x="61" y="51"/>
                    </a:cubicBezTo>
                    <a:lnTo>
                      <a:pt x="58" y="53"/>
                    </a:lnTo>
                    <a:cubicBezTo>
                      <a:pt x="58" y="53"/>
                      <a:pt x="55" y="48"/>
                      <a:pt x="54" y="45"/>
                    </a:cubicBezTo>
                    <a:cubicBezTo>
                      <a:pt x="53" y="42"/>
                      <a:pt x="52" y="43"/>
                      <a:pt x="52" y="44"/>
                    </a:cubicBezTo>
                    <a:cubicBezTo>
                      <a:pt x="53" y="46"/>
                      <a:pt x="55" y="55"/>
                      <a:pt x="55" y="55"/>
                    </a:cubicBezTo>
                    <a:lnTo>
                      <a:pt x="52" y="55"/>
                    </a:lnTo>
                    <a:cubicBezTo>
                      <a:pt x="52" y="55"/>
                      <a:pt x="50" y="52"/>
                      <a:pt x="49" y="49"/>
                    </a:cubicBezTo>
                    <a:cubicBezTo>
                      <a:pt x="48" y="47"/>
                      <a:pt x="47" y="47"/>
                      <a:pt x="47" y="48"/>
                    </a:cubicBezTo>
                    <a:cubicBezTo>
                      <a:pt x="48" y="52"/>
                      <a:pt x="49" y="58"/>
                      <a:pt x="49" y="59"/>
                    </a:cubicBezTo>
                    <a:lnTo>
                      <a:pt x="45" y="60"/>
                    </a:lnTo>
                    <a:cubicBezTo>
                      <a:pt x="45" y="60"/>
                      <a:pt x="45" y="57"/>
                      <a:pt x="44" y="54"/>
                    </a:cubicBezTo>
                    <a:cubicBezTo>
                      <a:pt x="43" y="50"/>
                      <a:pt x="43" y="53"/>
                      <a:pt x="43" y="55"/>
                    </a:cubicBezTo>
                    <a:cubicBezTo>
                      <a:pt x="43" y="57"/>
                      <a:pt x="43" y="65"/>
                      <a:pt x="43" y="65"/>
                    </a:cubicBezTo>
                    <a:lnTo>
                      <a:pt x="40" y="65"/>
                    </a:lnTo>
                    <a:lnTo>
                      <a:pt x="38" y="57"/>
                    </a:lnTo>
                    <a:cubicBezTo>
                      <a:pt x="38" y="57"/>
                      <a:pt x="37" y="55"/>
                      <a:pt x="3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165"/>
              <p:cNvSpPr>
                <a:spLocks/>
              </p:cNvSpPr>
              <p:nvPr/>
            </p:nvSpPr>
            <p:spPr bwMode="auto">
              <a:xfrm>
                <a:off x="3451" y="2078"/>
                <a:ext cx="51" cy="88"/>
              </a:xfrm>
              <a:custGeom>
                <a:avLst/>
                <a:gdLst>
                  <a:gd name="T0" fmla="*/ 80 w 85"/>
                  <a:gd name="T1" fmla="*/ 9 h 144"/>
                  <a:gd name="T2" fmla="*/ 80 w 85"/>
                  <a:gd name="T3" fmla="*/ 9 h 144"/>
                  <a:gd name="T4" fmla="*/ 80 w 85"/>
                  <a:gd name="T5" fmla="*/ 6 h 144"/>
                  <a:gd name="T6" fmla="*/ 80 w 85"/>
                  <a:gd name="T7" fmla="*/ 2 h 144"/>
                  <a:gd name="T8" fmla="*/ 79 w 85"/>
                  <a:gd name="T9" fmla="*/ 0 h 144"/>
                  <a:gd name="T10" fmla="*/ 79 w 85"/>
                  <a:gd name="T11" fmla="*/ 11 h 144"/>
                  <a:gd name="T12" fmla="*/ 79 w 85"/>
                  <a:gd name="T13" fmla="*/ 23 h 144"/>
                  <a:gd name="T14" fmla="*/ 0 w 85"/>
                  <a:gd name="T15" fmla="*/ 136 h 144"/>
                  <a:gd name="T16" fmla="*/ 0 w 85"/>
                  <a:gd name="T17" fmla="*/ 144 h 144"/>
                  <a:gd name="T18" fmla="*/ 68 w 85"/>
                  <a:gd name="T19" fmla="*/ 84 h 144"/>
                  <a:gd name="T20" fmla="*/ 85 w 85"/>
                  <a:gd name="T21" fmla="*/ 15 h 144"/>
                  <a:gd name="T22" fmla="*/ 80 w 85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44">
                    <a:moveTo>
                      <a:pt x="80" y="9"/>
                    </a:moveTo>
                    <a:lnTo>
                      <a:pt x="80" y="9"/>
                    </a:lnTo>
                    <a:cubicBezTo>
                      <a:pt x="80" y="8"/>
                      <a:pt x="80" y="7"/>
                      <a:pt x="80" y="6"/>
                    </a:cubicBezTo>
                    <a:cubicBezTo>
                      <a:pt x="80" y="4"/>
                      <a:pt x="80" y="3"/>
                      <a:pt x="80" y="2"/>
                    </a:cubicBezTo>
                    <a:cubicBezTo>
                      <a:pt x="79" y="1"/>
                      <a:pt x="79" y="1"/>
                      <a:pt x="79" y="0"/>
                    </a:cubicBezTo>
                    <a:lnTo>
                      <a:pt x="79" y="11"/>
                    </a:lnTo>
                    <a:cubicBezTo>
                      <a:pt x="79" y="15"/>
                      <a:pt x="79" y="20"/>
                      <a:pt x="79" y="23"/>
                    </a:cubicBezTo>
                    <a:cubicBezTo>
                      <a:pt x="77" y="68"/>
                      <a:pt x="61" y="94"/>
                      <a:pt x="0" y="136"/>
                    </a:cubicBezTo>
                    <a:lnTo>
                      <a:pt x="0" y="144"/>
                    </a:lnTo>
                    <a:cubicBezTo>
                      <a:pt x="35" y="121"/>
                      <a:pt x="55" y="103"/>
                      <a:pt x="68" y="84"/>
                    </a:cubicBezTo>
                    <a:cubicBezTo>
                      <a:pt x="81" y="64"/>
                      <a:pt x="85" y="45"/>
                      <a:pt x="85" y="15"/>
                    </a:cubicBezTo>
                    <a:cubicBezTo>
                      <a:pt x="83" y="14"/>
                      <a:pt x="81" y="10"/>
                      <a:pt x="80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166"/>
              <p:cNvSpPr>
                <a:spLocks/>
              </p:cNvSpPr>
              <p:nvPr/>
            </p:nvSpPr>
            <p:spPr bwMode="auto">
              <a:xfrm>
                <a:off x="3504" y="2084"/>
                <a:ext cx="10" cy="12"/>
              </a:xfrm>
              <a:custGeom>
                <a:avLst/>
                <a:gdLst>
                  <a:gd name="T0" fmla="*/ 15 w 16"/>
                  <a:gd name="T1" fmla="*/ 7 h 20"/>
                  <a:gd name="T2" fmla="*/ 15 w 16"/>
                  <a:gd name="T3" fmla="*/ 7 h 20"/>
                  <a:gd name="T4" fmla="*/ 15 w 16"/>
                  <a:gd name="T5" fmla="*/ 7 h 20"/>
                  <a:gd name="T6" fmla="*/ 10 w 16"/>
                  <a:gd name="T7" fmla="*/ 15 h 20"/>
                  <a:gd name="T8" fmla="*/ 7 w 16"/>
                  <a:gd name="T9" fmla="*/ 6 h 20"/>
                  <a:gd name="T10" fmla="*/ 5 w 16"/>
                  <a:gd name="T11" fmla="*/ 6 h 20"/>
                  <a:gd name="T12" fmla="*/ 7 w 16"/>
                  <a:gd name="T13" fmla="*/ 13 h 20"/>
                  <a:gd name="T14" fmla="*/ 8 w 16"/>
                  <a:gd name="T15" fmla="*/ 19 h 20"/>
                  <a:gd name="T16" fmla="*/ 3 w 16"/>
                  <a:gd name="T17" fmla="*/ 16 h 20"/>
                  <a:gd name="T18" fmla="*/ 0 w 16"/>
                  <a:gd name="T19" fmla="*/ 5 h 20"/>
                  <a:gd name="T20" fmla="*/ 5 w 16"/>
                  <a:gd name="T21" fmla="*/ 3 h 20"/>
                  <a:gd name="T22" fmla="*/ 8 w 16"/>
                  <a:gd name="T23" fmla="*/ 2 h 20"/>
                  <a:gd name="T24" fmla="*/ 8 w 16"/>
                  <a:gd name="T25" fmla="*/ 2 h 20"/>
                  <a:gd name="T26" fmla="*/ 14 w 16"/>
                  <a:gd name="T27" fmla="*/ 0 h 20"/>
                  <a:gd name="T28" fmla="*/ 15 w 16"/>
                  <a:gd name="T2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cubicBezTo>
                      <a:pt x="15" y="9"/>
                      <a:pt x="12" y="20"/>
                      <a:pt x="10" y="15"/>
                    </a:cubicBezTo>
                    <a:cubicBezTo>
                      <a:pt x="9" y="13"/>
                      <a:pt x="8" y="9"/>
                      <a:pt x="7" y="6"/>
                    </a:cubicBezTo>
                    <a:cubicBezTo>
                      <a:pt x="7" y="5"/>
                      <a:pt x="5" y="4"/>
                      <a:pt x="5" y="6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8" y="19"/>
                    </a:cubicBezTo>
                    <a:cubicBezTo>
                      <a:pt x="7" y="20"/>
                      <a:pt x="4" y="19"/>
                      <a:pt x="3" y="16"/>
                    </a:cubicBezTo>
                    <a:cubicBezTo>
                      <a:pt x="3" y="15"/>
                      <a:pt x="0" y="5"/>
                      <a:pt x="0" y="5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2" y="1"/>
                      <a:pt x="14" y="0"/>
                    </a:cubicBezTo>
                    <a:cubicBezTo>
                      <a:pt x="15" y="3"/>
                      <a:pt x="16" y="5"/>
                      <a:pt x="1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167"/>
              <p:cNvSpPr>
                <a:spLocks noEditPoints="1"/>
              </p:cNvSpPr>
              <p:nvPr/>
            </p:nvSpPr>
            <p:spPr bwMode="auto">
              <a:xfrm>
                <a:off x="3529" y="1985"/>
                <a:ext cx="34" cy="48"/>
              </a:xfrm>
              <a:custGeom>
                <a:avLst/>
                <a:gdLst>
                  <a:gd name="T0" fmla="*/ 5 w 56"/>
                  <a:gd name="T1" fmla="*/ 30 h 79"/>
                  <a:gd name="T2" fmla="*/ 13 w 56"/>
                  <a:gd name="T3" fmla="*/ 26 h 79"/>
                  <a:gd name="T4" fmla="*/ 56 w 56"/>
                  <a:gd name="T5" fmla="*/ 56 h 79"/>
                  <a:gd name="T6" fmla="*/ 55 w 56"/>
                  <a:gd name="T7" fmla="*/ 59 h 79"/>
                  <a:gd name="T8" fmla="*/ 52 w 56"/>
                  <a:gd name="T9" fmla="*/ 69 h 79"/>
                  <a:gd name="T10" fmla="*/ 49 w 56"/>
                  <a:gd name="T11" fmla="*/ 71 h 79"/>
                  <a:gd name="T12" fmla="*/ 46 w 56"/>
                  <a:gd name="T13" fmla="*/ 72 h 79"/>
                  <a:gd name="T14" fmla="*/ 45 w 56"/>
                  <a:gd name="T15" fmla="*/ 77 h 79"/>
                  <a:gd name="T16" fmla="*/ 38 w 56"/>
                  <a:gd name="T17" fmla="*/ 76 h 79"/>
                  <a:gd name="T18" fmla="*/ 39 w 56"/>
                  <a:gd name="T19" fmla="*/ 71 h 79"/>
                  <a:gd name="T20" fmla="*/ 42 w 56"/>
                  <a:gd name="T21" fmla="*/ 68 h 79"/>
                  <a:gd name="T22" fmla="*/ 45 w 56"/>
                  <a:gd name="T23" fmla="*/ 63 h 79"/>
                  <a:gd name="T24" fmla="*/ 39 w 56"/>
                  <a:gd name="T25" fmla="*/ 60 h 79"/>
                  <a:gd name="T26" fmla="*/ 36 w 56"/>
                  <a:gd name="T27" fmla="*/ 60 h 79"/>
                  <a:gd name="T28" fmla="*/ 33 w 56"/>
                  <a:gd name="T29" fmla="*/ 61 h 79"/>
                  <a:gd name="T30" fmla="*/ 31 w 56"/>
                  <a:gd name="T31" fmla="*/ 65 h 79"/>
                  <a:gd name="T32" fmla="*/ 28 w 56"/>
                  <a:gd name="T33" fmla="*/ 70 h 79"/>
                  <a:gd name="T34" fmla="*/ 22 w 56"/>
                  <a:gd name="T35" fmla="*/ 68 h 79"/>
                  <a:gd name="T36" fmla="*/ 24 w 56"/>
                  <a:gd name="T37" fmla="*/ 62 h 79"/>
                  <a:gd name="T38" fmla="*/ 26 w 56"/>
                  <a:gd name="T39" fmla="*/ 58 h 79"/>
                  <a:gd name="T40" fmla="*/ 26 w 56"/>
                  <a:gd name="T41" fmla="*/ 55 h 79"/>
                  <a:gd name="T42" fmla="*/ 24 w 56"/>
                  <a:gd name="T43" fmla="*/ 52 h 79"/>
                  <a:gd name="T44" fmla="*/ 18 w 56"/>
                  <a:gd name="T45" fmla="*/ 49 h 79"/>
                  <a:gd name="T46" fmla="*/ 16 w 56"/>
                  <a:gd name="T47" fmla="*/ 54 h 79"/>
                  <a:gd name="T48" fmla="*/ 15 w 56"/>
                  <a:gd name="T49" fmla="*/ 59 h 79"/>
                  <a:gd name="T50" fmla="*/ 11 w 56"/>
                  <a:gd name="T51" fmla="*/ 63 h 79"/>
                  <a:gd name="T52" fmla="*/ 6 w 56"/>
                  <a:gd name="T53" fmla="*/ 58 h 79"/>
                  <a:gd name="T54" fmla="*/ 9 w 56"/>
                  <a:gd name="T55" fmla="*/ 54 h 79"/>
                  <a:gd name="T56" fmla="*/ 12 w 56"/>
                  <a:gd name="T57" fmla="*/ 46 h 79"/>
                  <a:gd name="T58" fmla="*/ 32 w 56"/>
                  <a:gd name="T59" fmla="*/ 50 h 79"/>
                  <a:gd name="T60" fmla="*/ 25 w 56"/>
                  <a:gd name="T61" fmla="*/ 43 h 79"/>
                  <a:gd name="T62" fmla="*/ 1 w 56"/>
                  <a:gd name="T63" fmla="*/ 39 h 79"/>
                  <a:gd name="T64" fmla="*/ 12 w 56"/>
                  <a:gd name="T65" fmla="*/ 36 h 79"/>
                  <a:gd name="T66" fmla="*/ 3 w 56"/>
                  <a:gd name="T67" fmla="*/ 34 h 79"/>
                  <a:gd name="T68" fmla="*/ 2 w 56"/>
                  <a:gd name="T69" fmla="*/ 34 h 79"/>
                  <a:gd name="T70" fmla="*/ 1 w 56"/>
                  <a:gd name="T71" fmla="*/ 25 h 79"/>
                  <a:gd name="T72" fmla="*/ 11 w 56"/>
                  <a:gd name="T73" fmla="*/ 19 h 79"/>
                  <a:gd name="T74" fmla="*/ 30 w 56"/>
                  <a:gd name="T75" fmla="*/ 3 h 79"/>
                  <a:gd name="T76" fmla="*/ 20 w 56"/>
                  <a:gd name="T77" fmla="*/ 4 h 79"/>
                  <a:gd name="T78" fmla="*/ 25 w 56"/>
                  <a:gd name="T79" fmla="*/ 2 h 79"/>
                  <a:gd name="T80" fmla="*/ 36 w 56"/>
                  <a:gd name="T81" fmla="*/ 3 h 79"/>
                  <a:gd name="T82" fmla="*/ 35 w 56"/>
                  <a:gd name="T83" fmla="*/ 6 h 79"/>
                  <a:gd name="T84" fmla="*/ 34 w 56"/>
                  <a:gd name="T85" fmla="*/ 17 h 79"/>
                  <a:gd name="T86" fmla="*/ 29 w 56"/>
                  <a:gd name="T87" fmla="*/ 18 h 79"/>
                  <a:gd name="T88" fmla="*/ 22 w 56"/>
                  <a:gd name="T89" fmla="*/ 21 h 79"/>
                  <a:gd name="T90" fmla="*/ 25 w 56"/>
                  <a:gd name="T91" fmla="*/ 22 h 79"/>
                  <a:gd name="T92" fmla="*/ 32 w 56"/>
                  <a:gd name="T93" fmla="*/ 27 h 79"/>
                  <a:gd name="T94" fmla="*/ 33 w 56"/>
                  <a:gd name="T95" fmla="*/ 41 h 79"/>
                  <a:gd name="T96" fmla="*/ 40 w 56"/>
                  <a:gd name="T97" fmla="*/ 53 h 79"/>
                  <a:gd name="T98" fmla="*/ 52 w 56"/>
                  <a:gd name="T9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79">
                    <a:moveTo>
                      <a:pt x="5" y="29"/>
                    </a:moveTo>
                    <a:lnTo>
                      <a:pt x="5" y="29"/>
                    </a:lnTo>
                    <a:cubicBezTo>
                      <a:pt x="3" y="31"/>
                      <a:pt x="5" y="31"/>
                      <a:pt x="5" y="30"/>
                    </a:cubicBezTo>
                    <a:cubicBezTo>
                      <a:pt x="6" y="30"/>
                      <a:pt x="7" y="29"/>
                      <a:pt x="8" y="29"/>
                    </a:cubicBezTo>
                    <a:cubicBezTo>
                      <a:pt x="10" y="29"/>
                      <a:pt x="11" y="31"/>
                      <a:pt x="13" y="29"/>
                    </a:cubicBezTo>
                    <a:cubicBezTo>
                      <a:pt x="13" y="29"/>
                      <a:pt x="13" y="28"/>
                      <a:pt x="13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8" y="25"/>
                      <a:pt x="6" y="28"/>
                      <a:pt x="5" y="29"/>
                    </a:cubicBezTo>
                    <a:close/>
                    <a:moveTo>
                      <a:pt x="56" y="56"/>
                    </a:moveTo>
                    <a:lnTo>
                      <a:pt x="56" y="56"/>
                    </a:lnTo>
                    <a:cubicBezTo>
                      <a:pt x="56" y="56"/>
                      <a:pt x="56" y="57"/>
                      <a:pt x="56" y="58"/>
                    </a:cubicBezTo>
                    <a:cubicBezTo>
                      <a:pt x="55" y="58"/>
                      <a:pt x="55" y="59"/>
                      <a:pt x="55" y="59"/>
                    </a:cubicBezTo>
                    <a:cubicBezTo>
                      <a:pt x="54" y="60"/>
                      <a:pt x="55" y="61"/>
                      <a:pt x="55" y="62"/>
                    </a:cubicBezTo>
                    <a:cubicBezTo>
                      <a:pt x="55" y="64"/>
                      <a:pt x="54" y="64"/>
                      <a:pt x="53" y="64"/>
                    </a:cubicBezTo>
                    <a:cubicBezTo>
                      <a:pt x="53" y="66"/>
                      <a:pt x="54" y="67"/>
                      <a:pt x="52" y="69"/>
                    </a:cubicBezTo>
                    <a:cubicBezTo>
                      <a:pt x="51" y="69"/>
                      <a:pt x="51" y="70"/>
                      <a:pt x="51" y="70"/>
                    </a:cubicBezTo>
                    <a:cubicBezTo>
                      <a:pt x="51" y="70"/>
                      <a:pt x="50" y="69"/>
                      <a:pt x="49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1"/>
                      <a:pt x="48" y="71"/>
                      <a:pt x="48" y="70"/>
                    </a:cubicBezTo>
                    <a:cubicBezTo>
                      <a:pt x="47" y="70"/>
                      <a:pt x="46" y="72"/>
                      <a:pt x="46" y="72"/>
                    </a:cubicBezTo>
                    <a:cubicBezTo>
                      <a:pt x="46" y="73"/>
                      <a:pt x="46" y="74"/>
                      <a:pt x="46" y="75"/>
                    </a:cubicBezTo>
                    <a:cubicBezTo>
                      <a:pt x="46" y="75"/>
                      <a:pt x="45" y="75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4" y="78"/>
                      <a:pt x="42" y="79"/>
                    </a:cubicBezTo>
                    <a:cubicBezTo>
                      <a:pt x="42" y="79"/>
                      <a:pt x="41" y="78"/>
                      <a:pt x="41" y="78"/>
                    </a:cubicBezTo>
                    <a:cubicBezTo>
                      <a:pt x="40" y="77"/>
                      <a:pt x="39" y="77"/>
                      <a:pt x="38" y="76"/>
                    </a:cubicBezTo>
                    <a:cubicBezTo>
                      <a:pt x="37" y="76"/>
                      <a:pt x="37" y="75"/>
                      <a:pt x="36" y="75"/>
                    </a:cubicBezTo>
                    <a:cubicBezTo>
                      <a:pt x="36" y="73"/>
                      <a:pt x="37" y="72"/>
                      <a:pt x="37" y="72"/>
                    </a:cubicBezTo>
                    <a:cubicBezTo>
                      <a:pt x="38" y="73"/>
                      <a:pt x="39" y="72"/>
                      <a:pt x="39" y="71"/>
                    </a:cubicBezTo>
                    <a:cubicBezTo>
                      <a:pt x="40" y="71"/>
                      <a:pt x="42" y="71"/>
                      <a:pt x="43" y="70"/>
                    </a:cubicBezTo>
                    <a:cubicBezTo>
                      <a:pt x="44" y="70"/>
                      <a:pt x="44" y="70"/>
                      <a:pt x="43" y="69"/>
                    </a:cubicBezTo>
                    <a:cubicBezTo>
                      <a:pt x="43" y="69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5" y="67"/>
                    </a:cubicBezTo>
                    <a:cubicBezTo>
                      <a:pt x="45" y="66"/>
                      <a:pt x="43" y="65"/>
                      <a:pt x="43" y="65"/>
                    </a:cubicBezTo>
                    <a:cubicBezTo>
                      <a:pt x="44" y="65"/>
                      <a:pt x="44" y="64"/>
                      <a:pt x="45" y="63"/>
                    </a:cubicBezTo>
                    <a:cubicBezTo>
                      <a:pt x="44" y="62"/>
                      <a:pt x="43" y="62"/>
                      <a:pt x="42" y="62"/>
                    </a:cubicBezTo>
                    <a:cubicBezTo>
                      <a:pt x="42" y="62"/>
                      <a:pt x="42" y="61"/>
                      <a:pt x="42" y="59"/>
                    </a:cubicBezTo>
                    <a:cubicBezTo>
                      <a:pt x="41" y="59"/>
                      <a:pt x="40" y="59"/>
                      <a:pt x="39" y="60"/>
                    </a:cubicBezTo>
                    <a:cubicBezTo>
                      <a:pt x="39" y="60"/>
                      <a:pt x="39" y="58"/>
                      <a:pt x="38" y="58"/>
                    </a:cubicBezTo>
                    <a:cubicBezTo>
                      <a:pt x="38" y="58"/>
                      <a:pt x="38" y="58"/>
                      <a:pt x="38" y="57"/>
                    </a:cubicBezTo>
                    <a:cubicBezTo>
                      <a:pt x="37" y="58"/>
                      <a:pt x="36" y="59"/>
                      <a:pt x="36" y="60"/>
                    </a:cubicBezTo>
                    <a:cubicBezTo>
                      <a:pt x="36" y="60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4" y="58"/>
                    </a:cubicBezTo>
                    <a:cubicBezTo>
                      <a:pt x="34" y="59"/>
                      <a:pt x="33" y="60"/>
                      <a:pt x="33" y="61"/>
                    </a:cubicBezTo>
                    <a:cubicBezTo>
                      <a:pt x="33" y="61"/>
                      <a:pt x="32" y="60"/>
                      <a:pt x="32" y="60"/>
                    </a:cubicBezTo>
                    <a:cubicBezTo>
                      <a:pt x="31" y="60"/>
                      <a:pt x="31" y="62"/>
                      <a:pt x="31" y="62"/>
                    </a:cubicBezTo>
                    <a:cubicBezTo>
                      <a:pt x="30" y="63"/>
                      <a:pt x="30" y="65"/>
                      <a:pt x="31" y="65"/>
                    </a:cubicBezTo>
                    <a:cubicBezTo>
                      <a:pt x="31" y="65"/>
                      <a:pt x="30" y="66"/>
                      <a:pt x="30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8"/>
                      <a:pt x="29" y="69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9"/>
                      <a:pt x="25" y="69"/>
                      <a:pt x="24" y="68"/>
                    </a:cubicBezTo>
                    <a:cubicBezTo>
                      <a:pt x="24" y="68"/>
                      <a:pt x="23" y="68"/>
                      <a:pt x="22" y="68"/>
                    </a:cubicBezTo>
                    <a:cubicBezTo>
                      <a:pt x="22" y="66"/>
                      <a:pt x="23" y="64"/>
                      <a:pt x="23" y="64"/>
                    </a:cubicBezTo>
                    <a:cubicBezTo>
                      <a:pt x="24" y="64"/>
                      <a:pt x="24" y="64"/>
                      <a:pt x="24" y="63"/>
                    </a:cubicBezTo>
                    <a:cubicBezTo>
                      <a:pt x="25" y="63"/>
                      <a:pt x="25" y="62"/>
                      <a:pt x="24" y="62"/>
                    </a:cubicBezTo>
                    <a:cubicBezTo>
                      <a:pt x="25" y="62"/>
                      <a:pt x="27" y="61"/>
                      <a:pt x="27" y="60"/>
                    </a:cubicBezTo>
                    <a:cubicBezTo>
                      <a:pt x="27" y="60"/>
                      <a:pt x="28" y="58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7" y="58"/>
                      <a:pt x="28" y="56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7" y="54"/>
                      <a:pt x="27" y="53"/>
                      <a:pt x="27" y="52"/>
                    </a:cubicBezTo>
                    <a:cubicBezTo>
                      <a:pt x="27" y="52"/>
                      <a:pt x="26" y="52"/>
                      <a:pt x="26" y="52"/>
                    </a:cubicBezTo>
                    <a:cubicBezTo>
                      <a:pt x="26" y="52"/>
                      <a:pt x="24" y="52"/>
                      <a:pt x="24" y="52"/>
                    </a:cubicBezTo>
                    <a:cubicBezTo>
                      <a:pt x="25" y="51"/>
                      <a:pt x="24" y="50"/>
                      <a:pt x="23" y="49"/>
                    </a:cubicBezTo>
                    <a:cubicBezTo>
                      <a:pt x="21" y="50"/>
                      <a:pt x="21" y="51"/>
                      <a:pt x="21" y="51"/>
                    </a:cubicBezTo>
                    <a:cubicBezTo>
                      <a:pt x="20" y="50"/>
                      <a:pt x="19" y="50"/>
                      <a:pt x="18" y="49"/>
                    </a:cubicBezTo>
                    <a:cubicBezTo>
                      <a:pt x="18" y="50"/>
                      <a:pt x="17" y="51"/>
                      <a:pt x="18" y="52"/>
                    </a:cubicBezTo>
                    <a:cubicBezTo>
                      <a:pt x="18" y="52"/>
                      <a:pt x="16" y="51"/>
                      <a:pt x="15" y="51"/>
                    </a:cubicBezTo>
                    <a:cubicBezTo>
                      <a:pt x="15" y="52"/>
                      <a:pt x="15" y="53"/>
                      <a:pt x="16" y="54"/>
                    </a:cubicBezTo>
                    <a:cubicBezTo>
                      <a:pt x="15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3" y="56"/>
                      <a:pt x="14" y="58"/>
                      <a:pt x="15" y="59"/>
                    </a:cubicBezTo>
                    <a:cubicBezTo>
                      <a:pt x="14" y="59"/>
                      <a:pt x="14" y="60"/>
                      <a:pt x="15" y="61"/>
                    </a:cubicBezTo>
                    <a:cubicBezTo>
                      <a:pt x="15" y="61"/>
                      <a:pt x="15" y="63"/>
                      <a:pt x="14" y="64"/>
                    </a:cubicBezTo>
                    <a:cubicBezTo>
                      <a:pt x="13" y="64"/>
                      <a:pt x="12" y="64"/>
                      <a:pt x="11" y="63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7" y="62"/>
                      <a:pt x="7" y="62"/>
                      <a:pt x="6" y="62"/>
                    </a:cubicBezTo>
                    <a:cubicBezTo>
                      <a:pt x="6" y="60"/>
                      <a:pt x="6" y="59"/>
                      <a:pt x="6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8" y="56"/>
                      <a:pt x="9" y="55"/>
                      <a:pt x="9" y="54"/>
                    </a:cubicBezTo>
                    <a:cubicBezTo>
                      <a:pt x="9" y="54"/>
                      <a:pt x="10" y="52"/>
                      <a:pt x="10" y="52"/>
                    </a:cubicBezTo>
                    <a:cubicBezTo>
                      <a:pt x="10" y="51"/>
                      <a:pt x="9" y="50"/>
                      <a:pt x="9" y="49"/>
                    </a:cubicBezTo>
                    <a:cubicBezTo>
                      <a:pt x="10" y="48"/>
                      <a:pt x="11" y="46"/>
                      <a:pt x="12" y="46"/>
                    </a:cubicBezTo>
                    <a:cubicBezTo>
                      <a:pt x="14" y="47"/>
                      <a:pt x="16" y="48"/>
                      <a:pt x="19" y="47"/>
                    </a:cubicBezTo>
                    <a:cubicBezTo>
                      <a:pt x="20" y="47"/>
                      <a:pt x="25" y="46"/>
                      <a:pt x="25" y="46"/>
                    </a:cubicBezTo>
                    <a:cubicBezTo>
                      <a:pt x="27" y="48"/>
                      <a:pt x="29" y="50"/>
                      <a:pt x="32" y="50"/>
                    </a:cubicBezTo>
                    <a:cubicBezTo>
                      <a:pt x="34" y="49"/>
                      <a:pt x="34" y="49"/>
                      <a:pt x="32" y="48"/>
                    </a:cubicBezTo>
                    <a:cubicBezTo>
                      <a:pt x="29" y="48"/>
                      <a:pt x="28" y="44"/>
                      <a:pt x="28" y="44"/>
                    </a:cubicBezTo>
                    <a:cubicBezTo>
                      <a:pt x="27" y="43"/>
                      <a:pt x="26" y="43"/>
                      <a:pt x="25" y="43"/>
                    </a:cubicBezTo>
                    <a:cubicBezTo>
                      <a:pt x="21" y="43"/>
                      <a:pt x="15" y="44"/>
                      <a:pt x="13" y="43"/>
                    </a:cubicBezTo>
                    <a:cubicBezTo>
                      <a:pt x="11" y="41"/>
                      <a:pt x="11" y="41"/>
                      <a:pt x="6" y="41"/>
                    </a:cubicBezTo>
                    <a:cubicBezTo>
                      <a:pt x="5" y="41"/>
                      <a:pt x="1" y="41"/>
                      <a:pt x="1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5" y="37"/>
                      <a:pt x="8" y="37"/>
                      <a:pt x="10" y="38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2" y="35"/>
                      <a:pt x="12" y="34"/>
                      <a:pt x="11" y="34"/>
                    </a:cubicBezTo>
                    <a:cubicBezTo>
                      <a:pt x="10" y="33"/>
                      <a:pt x="8" y="33"/>
                      <a:pt x="6" y="34"/>
                    </a:cubicBezTo>
                    <a:cubicBezTo>
                      <a:pt x="5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29"/>
                      <a:pt x="1" y="27"/>
                      <a:pt x="1" y="25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2" y="23"/>
                      <a:pt x="3" y="22"/>
                      <a:pt x="3" y="21"/>
                    </a:cubicBezTo>
                    <a:cubicBezTo>
                      <a:pt x="6" y="20"/>
                      <a:pt x="10" y="19"/>
                      <a:pt x="11" y="19"/>
                    </a:cubicBezTo>
                    <a:cubicBezTo>
                      <a:pt x="18" y="16"/>
                      <a:pt x="22" y="13"/>
                      <a:pt x="27" y="7"/>
                    </a:cubicBezTo>
                    <a:cubicBezTo>
                      <a:pt x="28" y="6"/>
                      <a:pt x="29" y="5"/>
                      <a:pt x="31" y="4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8" y="3"/>
                      <a:pt x="25" y="5"/>
                      <a:pt x="24" y="6"/>
                    </a:cubicBezTo>
                    <a:cubicBezTo>
                      <a:pt x="23" y="8"/>
                      <a:pt x="21" y="9"/>
                      <a:pt x="20" y="10"/>
                    </a:cubicBezTo>
                    <a:cubicBezTo>
                      <a:pt x="20" y="8"/>
                      <a:pt x="20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1" y="2"/>
                      <a:pt x="22" y="2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2"/>
                      <a:pt x="26" y="2"/>
                      <a:pt x="27" y="1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5" y="0"/>
                      <a:pt x="35" y="2"/>
                      <a:pt x="36" y="3"/>
                    </a:cubicBezTo>
                    <a:cubicBezTo>
                      <a:pt x="38" y="3"/>
                      <a:pt x="40" y="3"/>
                      <a:pt x="42" y="4"/>
                    </a:cubicBezTo>
                    <a:cubicBezTo>
                      <a:pt x="41" y="5"/>
                      <a:pt x="39" y="6"/>
                      <a:pt x="39" y="7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2" y="5"/>
                      <a:pt x="34" y="7"/>
                      <a:pt x="34" y="8"/>
                    </a:cubicBezTo>
                    <a:cubicBezTo>
                      <a:pt x="35" y="10"/>
                      <a:pt x="35" y="13"/>
                      <a:pt x="34" y="14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2" y="17"/>
                      <a:pt x="30" y="16"/>
                      <a:pt x="29" y="14"/>
                    </a:cubicBezTo>
                    <a:cubicBezTo>
                      <a:pt x="28" y="13"/>
                      <a:pt x="27" y="13"/>
                      <a:pt x="27" y="15"/>
                    </a:cubicBezTo>
                    <a:cubicBezTo>
                      <a:pt x="28" y="16"/>
                      <a:pt x="28" y="17"/>
                      <a:pt x="29" y="18"/>
                    </a:cubicBezTo>
                    <a:cubicBezTo>
                      <a:pt x="29" y="19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5" y="19"/>
                      <a:pt x="23" y="20"/>
                      <a:pt x="22" y="21"/>
                    </a:cubicBezTo>
                    <a:cubicBezTo>
                      <a:pt x="22" y="21"/>
                      <a:pt x="21" y="22"/>
                      <a:pt x="21" y="23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4" y="24"/>
                      <a:pt x="24" y="22"/>
                      <a:pt x="25" y="22"/>
                    </a:cubicBezTo>
                    <a:cubicBezTo>
                      <a:pt x="26" y="22"/>
                      <a:pt x="26" y="22"/>
                      <a:pt x="27" y="23"/>
                    </a:cubicBezTo>
                    <a:cubicBezTo>
                      <a:pt x="28" y="23"/>
                      <a:pt x="28" y="24"/>
                      <a:pt x="29" y="25"/>
                    </a:cubicBezTo>
                    <a:cubicBezTo>
                      <a:pt x="30" y="26"/>
                      <a:pt x="30" y="27"/>
                      <a:pt x="32" y="27"/>
                    </a:cubicBezTo>
                    <a:cubicBezTo>
                      <a:pt x="32" y="29"/>
                      <a:pt x="33" y="30"/>
                      <a:pt x="33" y="31"/>
                    </a:cubicBezTo>
                    <a:cubicBezTo>
                      <a:pt x="32" y="32"/>
                      <a:pt x="31" y="34"/>
                      <a:pt x="31" y="35"/>
                    </a:cubicBezTo>
                    <a:cubicBezTo>
                      <a:pt x="31" y="38"/>
                      <a:pt x="32" y="40"/>
                      <a:pt x="33" y="41"/>
                    </a:cubicBezTo>
                    <a:cubicBezTo>
                      <a:pt x="33" y="44"/>
                      <a:pt x="33" y="45"/>
                      <a:pt x="34" y="47"/>
                    </a:cubicBezTo>
                    <a:cubicBezTo>
                      <a:pt x="35" y="49"/>
                      <a:pt x="37" y="50"/>
                      <a:pt x="40" y="50"/>
                    </a:cubicBezTo>
                    <a:cubicBezTo>
                      <a:pt x="39" y="50"/>
                      <a:pt x="40" y="53"/>
                      <a:pt x="40" y="53"/>
                    </a:cubicBezTo>
                    <a:cubicBezTo>
                      <a:pt x="41" y="54"/>
                      <a:pt x="42" y="54"/>
                      <a:pt x="42" y="54"/>
                    </a:cubicBezTo>
                    <a:cubicBezTo>
                      <a:pt x="45" y="55"/>
                      <a:pt x="47" y="55"/>
                      <a:pt x="50" y="54"/>
                    </a:cubicBezTo>
                    <a:cubicBezTo>
                      <a:pt x="50" y="55"/>
                      <a:pt x="52" y="56"/>
                      <a:pt x="52" y="56"/>
                    </a:cubicBezTo>
                    <a:cubicBezTo>
                      <a:pt x="53" y="56"/>
                      <a:pt x="53" y="56"/>
                      <a:pt x="54" y="56"/>
                    </a:cubicBezTo>
                    <a:cubicBezTo>
                      <a:pt x="55" y="56"/>
                      <a:pt x="55" y="56"/>
                      <a:pt x="56" y="5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168"/>
              <p:cNvSpPr>
                <a:spLocks noEditPoints="1"/>
              </p:cNvSpPr>
              <p:nvPr/>
            </p:nvSpPr>
            <p:spPr bwMode="auto">
              <a:xfrm>
                <a:off x="3426" y="1950"/>
                <a:ext cx="49" cy="12"/>
              </a:xfrm>
              <a:custGeom>
                <a:avLst/>
                <a:gdLst>
                  <a:gd name="T0" fmla="*/ 25 w 82"/>
                  <a:gd name="T1" fmla="*/ 5 h 20"/>
                  <a:gd name="T2" fmla="*/ 25 w 82"/>
                  <a:gd name="T3" fmla="*/ 5 h 20"/>
                  <a:gd name="T4" fmla="*/ 70 w 82"/>
                  <a:gd name="T5" fmla="*/ 14 h 20"/>
                  <a:gd name="T6" fmla="*/ 71 w 82"/>
                  <a:gd name="T7" fmla="*/ 15 h 20"/>
                  <a:gd name="T8" fmla="*/ 74 w 82"/>
                  <a:gd name="T9" fmla="*/ 15 h 20"/>
                  <a:gd name="T10" fmla="*/ 77 w 82"/>
                  <a:gd name="T11" fmla="*/ 8 h 20"/>
                  <a:gd name="T12" fmla="*/ 25 w 82"/>
                  <a:gd name="T13" fmla="*/ 4 h 20"/>
                  <a:gd name="T14" fmla="*/ 25 w 82"/>
                  <a:gd name="T15" fmla="*/ 5 h 20"/>
                  <a:gd name="T16" fmla="*/ 25 w 82"/>
                  <a:gd name="T17" fmla="*/ 5 h 20"/>
                  <a:gd name="T18" fmla="*/ 13 w 82"/>
                  <a:gd name="T19" fmla="*/ 15 h 20"/>
                  <a:gd name="T20" fmla="*/ 13 w 82"/>
                  <a:gd name="T21" fmla="*/ 15 h 20"/>
                  <a:gd name="T22" fmla="*/ 11 w 82"/>
                  <a:gd name="T23" fmla="*/ 7 h 20"/>
                  <a:gd name="T24" fmla="*/ 6 w 82"/>
                  <a:gd name="T25" fmla="*/ 8 h 20"/>
                  <a:gd name="T26" fmla="*/ 8 w 82"/>
                  <a:gd name="T27" fmla="*/ 15 h 20"/>
                  <a:gd name="T28" fmla="*/ 13 w 82"/>
                  <a:gd name="T29" fmla="*/ 15 h 20"/>
                  <a:gd name="T30" fmla="*/ 13 w 82"/>
                  <a:gd name="T31" fmla="*/ 15 h 20"/>
                  <a:gd name="T32" fmla="*/ 82 w 82"/>
                  <a:gd name="T33" fmla="*/ 8 h 20"/>
                  <a:gd name="T34" fmla="*/ 82 w 82"/>
                  <a:gd name="T35" fmla="*/ 8 h 20"/>
                  <a:gd name="T36" fmla="*/ 81 w 82"/>
                  <a:gd name="T37" fmla="*/ 10 h 20"/>
                  <a:gd name="T38" fmla="*/ 79 w 82"/>
                  <a:gd name="T39" fmla="*/ 10 h 20"/>
                  <a:gd name="T40" fmla="*/ 78 w 82"/>
                  <a:gd name="T41" fmla="*/ 16 h 20"/>
                  <a:gd name="T42" fmla="*/ 78 w 82"/>
                  <a:gd name="T43" fmla="*/ 16 h 20"/>
                  <a:gd name="T44" fmla="*/ 80 w 82"/>
                  <a:gd name="T45" fmla="*/ 18 h 20"/>
                  <a:gd name="T46" fmla="*/ 78 w 82"/>
                  <a:gd name="T47" fmla="*/ 20 h 20"/>
                  <a:gd name="T48" fmla="*/ 41 w 82"/>
                  <a:gd name="T49" fmla="*/ 16 h 20"/>
                  <a:gd name="T50" fmla="*/ 41 w 82"/>
                  <a:gd name="T51" fmla="*/ 16 h 20"/>
                  <a:gd name="T52" fmla="*/ 41 w 82"/>
                  <a:gd name="T53" fmla="*/ 16 h 20"/>
                  <a:gd name="T54" fmla="*/ 40 w 82"/>
                  <a:gd name="T55" fmla="*/ 16 h 20"/>
                  <a:gd name="T56" fmla="*/ 40 w 82"/>
                  <a:gd name="T57" fmla="*/ 16 h 20"/>
                  <a:gd name="T58" fmla="*/ 5 w 82"/>
                  <a:gd name="T59" fmla="*/ 19 h 20"/>
                  <a:gd name="T60" fmla="*/ 3 w 82"/>
                  <a:gd name="T61" fmla="*/ 17 h 20"/>
                  <a:gd name="T62" fmla="*/ 5 w 82"/>
                  <a:gd name="T63" fmla="*/ 15 h 20"/>
                  <a:gd name="T64" fmla="*/ 5 w 82"/>
                  <a:gd name="T65" fmla="*/ 15 h 20"/>
                  <a:gd name="T66" fmla="*/ 3 w 82"/>
                  <a:gd name="T67" fmla="*/ 10 h 20"/>
                  <a:gd name="T68" fmla="*/ 2 w 82"/>
                  <a:gd name="T69" fmla="*/ 10 h 20"/>
                  <a:gd name="T70" fmla="*/ 0 w 82"/>
                  <a:gd name="T71" fmla="*/ 8 h 20"/>
                  <a:gd name="T72" fmla="*/ 1 w 82"/>
                  <a:gd name="T73" fmla="*/ 6 h 20"/>
                  <a:gd name="T74" fmla="*/ 1 w 82"/>
                  <a:gd name="T75" fmla="*/ 6 h 20"/>
                  <a:gd name="T76" fmla="*/ 1 w 82"/>
                  <a:gd name="T77" fmla="*/ 6 h 20"/>
                  <a:gd name="T78" fmla="*/ 1 w 82"/>
                  <a:gd name="T79" fmla="*/ 6 h 20"/>
                  <a:gd name="T80" fmla="*/ 41 w 82"/>
                  <a:gd name="T81" fmla="*/ 0 h 20"/>
                  <a:gd name="T82" fmla="*/ 81 w 82"/>
                  <a:gd name="T83" fmla="*/ 6 h 20"/>
                  <a:gd name="T84" fmla="*/ 81 w 82"/>
                  <a:gd name="T85" fmla="*/ 6 h 20"/>
                  <a:gd name="T86" fmla="*/ 81 w 82"/>
                  <a:gd name="T87" fmla="*/ 6 h 20"/>
                  <a:gd name="T88" fmla="*/ 81 w 82"/>
                  <a:gd name="T89" fmla="*/ 6 h 20"/>
                  <a:gd name="T90" fmla="*/ 82 w 82"/>
                  <a:gd name="T9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0">
                    <a:moveTo>
                      <a:pt x="25" y="5"/>
                    </a:moveTo>
                    <a:lnTo>
                      <a:pt x="25" y="5"/>
                    </a:lnTo>
                    <a:cubicBezTo>
                      <a:pt x="29" y="5"/>
                      <a:pt x="71" y="8"/>
                      <a:pt x="70" y="14"/>
                    </a:cubicBezTo>
                    <a:cubicBezTo>
                      <a:pt x="69" y="15"/>
                      <a:pt x="69" y="15"/>
                      <a:pt x="71" y="15"/>
                    </a:cubicBezTo>
                    <a:lnTo>
                      <a:pt x="74" y="15"/>
                    </a:lnTo>
                    <a:cubicBezTo>
                      <a:pt x="75" y="13"/>
                      <a:pt x="76" y="11"/>
                      <a:pt x="77" y="8"/>
                    </a:cubicBezTo>
                    <a:cubicBezTo>
                      <a:pt x="63" y="5"/>
                      <a:pt x="41" y="3"/>
                      <a:pt x="25" y="4"/>
                    </a:cubicBezTo>
                    <a:cubicBezTo>
                      <a:pt x="23" y="4"/>
                      <a:pt x="22" y="5"/>
                      <a:pt x="25" y="5"/>
                    </a:cubicBezTo>
                    <a:lnTo>
                      <a:pt x="25" y="5"/>
                    </a:lnTo>
                    <a:close/>
                    <a:moveTo>
                      <a:pt x="13" y="15"/>
                    </a:moveTo>
                    <a:lnTo>
                      <a:pt x="13" y="15"/>
                    </a:lnTo>
                    <a:cubicBezTo>
                      <a:pt x="13" y="11"/>
                      <a:pt x="12" y="9"/>
                      <a:pt x="11" y="7"/>
                    </a:cubicBezTo>
                    <a:cubicBezTo>
                      <a:pt x="10" y="7"/>
                      <a:pt x="8" y="8"/>
                      <a:pt x="6" y="8"/>
                    </a:cubicBezTo>
                    <a:cubicBezTo>
                      <a:pt x="7" y="11"/>
                      <a:pt x="8" y="13"/>
                      <a:pt x="8" y="15"/>
                    </a:cubicBezTo>
                    <a:lnTo>
                      <a:pt x="13" y="15"/>
                    </a:lnTo>
                    <a:lnTo>
                      <a:pt x="13" y="15"/>
                    </a:lnTo>
                    <a:close/>
                    <a:moveTo>
                      <a:pt x="82" y="8"/>
                    </a:moveTo>
                    <a:lnTo>
                      <a:pt x="82" y="8"/>
                    </a:lnTo>
                    <a:cubicBezTo>
                      <a:pt x="82" y="9"/>
                      <a:pt x="82" y="10"/>
                      <a:pt x="81" y="10"/>
                    </a:cubicBezTo>
                    <a:cubicBezTo>
                      <a:pt x="80" y="10"/>
                      <a:pt x="80" y="10"/>
                      <a:pt x="79" y="10"/>
                    </a:cubicBezTo>
                    <a:cubicBezTo>
                      <a:pt x="79" y="11"/>
                      <a:pt x="78" y="13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80" y="17"/>
                      <a:pt x="80" y="18"/>
                    </a:cubicBezTo>
                    <a:cubicBezTo>
                      <a:pt x="80" y="19"/>
                      <a:pt x="79" y="20"/>
                      <a:pt x="78" y="20"/>
                    </a:cubicBezTo>
                    <a:cubicBezTo>
                      <a:pt x="70" y="18"/>
                      <a:pt x="54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7" y="16"/>
                      <a:pt x="14" y="17"/>
                      <a:pt x="5" y="19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3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lnTo>
                      <a:pt x="1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3"/>
                      <a:pt x="26" y="0"/>
                      <a:pt x="41" y="0"/>
                    </a:cubicBezTo>
                    <a:cubicBezTo>
                      <a:pt x="57" y="0"/>
                      <a:pt x="73" y="3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7"/>
                      <a:pt x="82" y="7"/>
                      <a:pt x="82" y="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69"/>
              <p:cNvSpPr>
                <a:spLocks noEditPoints="1"/>
              </p:cNvSpPr>
              <p:nvPr/>
            </p:nvSpPr>
            <p:spPr bwMode="auto">
              <a:xfrm>
                <a:off x="3418" y="1963"/>
                <a:ext cx="73" cy="65"/>
              </a:xfrm>
              <a:custGeom>
                <a:avLst/>
                <a:gdLst>
                  <a:gd name="T0" fmla="*/ 64 w 121"/>
                  <a:gd name="T1" fmla="*/ 88 h 107"/>
                  <a:gd name="T2" fmla="*/ 43 w 121"/>
                  <a:gd name="T3" fmla="*/ 102 h 107"/>
                  <a:gd name="T4" fmla="*/ 50 w 121"/>
                  <a:gd name="T5" fmla="*/ 85 h 107"/>
                  <a:gd name="T6" fmla="*/ 64 w 121"/>
                  <a:gd name="T7" fmla="*/ 88 h 107"/>
                  <a:gd name="T8" fmla="*/ 74 w 121"/>
                  <a:gd name="T9" fmla="*/ 18 h 107"/>
                  <a:gd name="T10" fmla="*/ 71 w 121"/>
                  <a:gd name="T11" fmla="*/ 14 h 107"/>
                  <a:gd name="T12" fmla="*/ 75 w 121"/>
                  <a:gd name="T13" fmla="*/ 11 h 107"/>
                  <a:gd name="T14" fmla="*/ 75 w 121"/>
                  <a:gd name="T15" fmla="*/ 16 h 107"/>
                  <a:gd name="T16" fmla="*/ 78 w 121"/>
                  <a:gd name="T17" fmla="*/ 13 h 107"/>
                  <a:gd name="T18" fmla="*/ 74 w 121"/>
                  <a:gd name="T19" fmla="*/ 18 h 107"/>
                  <a:gd name="T20" fmla="*/ 120 w 121"/>
                  <a:gd name="T21" fmla="*/ 75 h 107"/>
                  <a:gd name="T22" fmla="*/ 99 w 121"/>
                  <a:gd name="T23" fmla="*/ 50 h 107"/>
                  <a:gd name="T24" fmla="*/ 102 w 121"/>
                  <a:gd name="T25" fmla="*/ 63 h 107"/>
                  <a:gd name="T26" fmla="*/ 90 w 121"/>
                  <a:gd name="T27" fmla="*/ 55 h 107"/>
                  <a:gd name="T28" fmla="*/ 82 w 121"/>
                  <a:gd name="T29" fmla="*/ 56 h 107"/>
                  <a:gd name="T30" fmla="*/ 68 w 121"/>
                  <a:gd name="T31" fmla="*/ 59 h 107"/>
                  <a:gd name="T32" fmla="*/ 83 w 121"/>
                  <a:gd name="T33" fmla="*/ 40 h 107"/>
                  <a:gd name="T34" fmla="*/ 73 w 121"/>
                  <a:gd name="T35" fmla="*/ 1 h 107"/>
                  <a:gd name="T36" fmla="*/ 40 w 121"/>
                  <a:gd name="T37" fmla="*/ 0 h 107"/>
                  <a:gd name="T38" fmla="*/ 15 w 121"/>
                  <a:gd name="T39" fmla="*/ 18 h 107"/>
                  <a:gd name="T40" fmla="*/ 23 w 121"/>
                  <a:gd name="T41" fmla="*/ 2 h 107"/>
                  <a:gd name="T42" fmla="*/ 64 w 121"/>
                  <a:gd name="T43" fmla="*/ 14 h 107"/>
                  <a:gd name="T44" fmla="*/ 74 w 121"/>
                  <a:gd name="T45" fmla="*/ 5 h 107"/>
                  <a:gd name="T46" fmla="*/ 68 w 121"/>
                  <a:gd name="T47" fmla="*/ 9 h 107"/>
                  <a:gd name="T48" fmla="*/ 61 w 121"/>
                  <a:gd name="T49" fmla="*/ 21 h 107"/>
                  <a:gd name="T50" fmla="*/ 4 w 121"/>
                  <a:gd name="T51" fmla="*/ 32 h 107"/>
                  <a:gd name="T52" fmla="*/ 78 w 121"/>
                  <a:gd name="T53" fmla="*/ 39 h 107"/>
                  <a:gd name="T54" fmla="*/ 66 w 121"/>
                  <a:gd name="T55" fmla="*/ 30 h 107"/>
                  <a:gd name="T56" fmla="*/ 72 w 121"/>
                  <a:gd name="T57" fmla="*/ 44 h 107"/>
                  <a:gd name="T58" fmla="*/ 32 w 121"/>
                  <a:gd name="T59" fmla="*/ 35 h 107"/>
                  <a:gd name="T60" fmla="*/ 49 w 121"/>
                  <a:gd name="T61" fmla="*/ 68 h 107"/>
                  <a:gd name="T62" fmla="*/ 17 w 121"/>
                  <a:gd name="T63" fmla="*/ 36 h 107"/>
                  <a:gd name="T64" fmla="*/ 59 w 121"/>
                  <a:gd name="T65" fmla="*/ 67 h 107"/>
                  <a:gd name="T66" fmla="*/ 66 w 121"/>
                  <a:gd name="T67" fmla="*/ 65 h 107"/>
                  <a:gd name="T68" fmla="*/ 44 w 121"/>
                  <a:gd name="T69" fmla="*/ 81 h 107"/>
                  <a:gd name="T70" fmla="*/ 42 w 121"/>
                  <a:gd name="T71" fmla="*/ 106 h 107"/>
                  <a:gd name="T72" fmla="*/ 75 w 121"/>
                  <a:gd name="T73" fmla="*/ 81 h 107"/>
                  <a:gd name="T74" fmla="*/ 115 w 121"/>
                  <a:gd name="T75" fmla="*/ 91 h 107"/>
                  <a:gd name="T76" fmla="*/ 120 w 121"/>
                  <a:gd name="T77" fmla="*/ 7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07">
                    <a:moveTo>
                      <a:pt x="64" y="88"/>
                    </a:moveTo>
                    <a:lnTo>
                      <a:pt x="64" y="88"/>
                    </a:lnTo>
                    <a:cubicBezTo>
                      <a:pt x="57" y="95"/>
                      <a:pt x="48" y="101"/>
                      <a:pt x="44" y="103"/>
                    </a:cubicBezTo>
                    <a:cubicBezTo>
                      <a:pt x="43" y="104"/>
                      <a:pt x="43" y="103"/>
                      <a:pt x="43" y="102"/>
                    </a:cubicBezTo>
                    <a:cubicBezTo>
                      <a:pt x="43" y="97"/>
                      <a:pt x="44" y="90"/>
                      <a:pt x="45" y="87"/>
                    </a:cubicBezTo>
                    <a:cubicBezTo>
                      <a:pt x="46" y="88"/>
                      <a:pt x="49" y="87"/>
                      <a:pt x="50" y="85"/>
                    </a:cubicBezTo>
                    <a:cubicBezTo>
                      <a:pt x="51" y="89"/>
                      <a:pt x="55" y="91"/>
                      <a:pt x="63" y="87"/>
                    </a:cubicBezTo>
                    <a:cubicBezTo>
                      <a:pt x="64" y="87"/>
                      <a:pt x="65" y="87"/>
                      <a:pt x="64" y="88"/>
                    </a:cubicBezTo>
                    <a:lnTo>
                      <a:pt x="64" y="88"/>
                    </a:lnTo>
                    <a:close/>
                    <a:moveTo>
                      <a:pt x="74" y="18"/>
                    </a:moveTo>
                    <a:lnTo>
                      <a:pt x="74" y="18"/>
                    </a:lnTo>
                    <a:cubicBezTo>
                      <a:pt x="73" y="18"/>
                      <a:pt x="71" y="17"/>
                      <a:pt x="71" y="14"/>
                    </a:cubicBezTo>
                    <a:cubicBezTo>
                      <a:pt x="71" y="12"/>
                      <a:pt x="73" y="11"/>
                      <a:pt x="74" y="11"/>
                    </a:cubicBezTo>
                    <a:cubicBezTo>
                      <a:pt x="75" y="11"/>
                      <a:pt x="76" y="11"/>
                      <a:pt x="75" y="11"/>
                    </a:cubicBezTo>
                    <a:cubicBezTo>
                      <a:pt x="74" y="12"/>
                      <a:pt x="73" y="13"/>
                      <a:pt x="73" y="14"/>
                    </a:cubicBezTo>
                    <a:cubicBezTo>
                      <a:pt x="73" y="15"/>
                      <a:pt x="74" y="16"/>
                      <a:pt x="75" y="16"/>
                    </a:cubicBezTo>
                    <a:cubicBezTo>
                      <a:pt x="76" y="16"/>
                      <a:pt x="77" y="15"/>
                      <a:pt x="77" y="13"/>
                    </a:cubicBezTo>
                    <a:cubicBezTo>
                      <a:pt x="77" y="12"/>
                      <a:pt x="78" y="13"/>
                      <a:pt x="78" y="13"/>
                    </a:cubicBezTo>
                    <a:cubicBezTo>
                      <a:pt x="79" y="17"/>
                      <a:pt x="76" y="18"/>
                      <a:pt x="74" y="18"/>
                    </a:cubicBezTo>
                    <a:lnTo>
                      <a:pt x="74" y="18"/>
                    </a:lnTo>
                    <a:close/>
                    <a:moveTo>
                      <a:pt x="120" y="75"/>
                    </a:moveTo>
                    <a:lnTo>
                      <a:pt x="120" y="75"/>
                    </a:lnTo>
                    <a:cubicBezTo>
                      <a:pt x="119" y="71"/>
                      <a:pt x="116" y="65"/>
                      <a:pt x="109" y="59"/>
                    </a:cubicBezTo>
                    <a:cubicBezTo>
                      <a:pt x="107" y="57"/>
                      <a:pt x="102" y="52"/>
                      <a:pt x="99" y="50"/>
                    </a:cubicBezTo>
                    <a:cubicBezTo>
                      <a:pt x="99" y="50"/>
                      <a:pt x="98" y="49"/>
                      <a:pt x="99" y="50"/>
                    </a:cubicBezTo>
                    <a:cubicBezTo>
                      <a:pt x="102" y="54"/>
                      <a:pt x="102" y="61"/>
                      <a:pt x="102" y="63"/>
                    </a:cubicBezTo>
                    <a:cubicBezTo>
                      <a:pt x="93" y="64"/>
                      <a:pt x="91" y="56"/>
                      <a:pt x="91" y="55"/>
                    </a:cubicBezTo>
                    <a:cubicBezTo>
                      <a:pt x="90" y="53"/>
                      <a:pt x="89" y="52"/>
                      <a:pt x="90" y="55"/>
                    </a:cubicBezTo>
                    <a:cubicBezTo>
                      <a:pt x="91" y="64"/>
                      <a:pt x="84" y="68"/>
                      <a:pt x="80" y="70"/>
                    </a:cubicBezTo>
                    <a:cubicBezTo>
                      <a:pt x="77" y="62"/>
                      <a:pt x="81" y="57"/>
                      <a:pt x="82" y="56"/>
                    </a:cubicBezTo>
                    <a:cubicBezTo>
                      <a:pt x="83" y="54"/>
                      <a:pt x="82" y="53"/>
                      <a:pt x="81" y="54"/>
                    </a:cubicBezTo>
                    <a:cubicBezTo>
                      <a:pt x="78" y="59"/>
                      <a:pt x="73" y="60"/>
                      <a:pt x="68" y="59"/>
                    </a:cubicBezTo>
                    <a:cubicBezTo>
                      <a:pt x="68" y="55"/>
                      <a:pt x="69" y="52"/>
                      <a:pt x="73" y="49"/>
                    </a:cubicBezTo>
                    <a:cubicBezTo>
                      <a:pt x="77" y="46"/>
                      <a:pt x="81" y="44"/>
                      <a:pt x="83" y="40"/>
                    </a:cubicBezTo>
                    <a:cubicBezTo>
                      <a:pt x="85" y="35"/>
                      <a:pt x="85" y="27"/>
                      <a:pt x="85" y="20"/>
                    </a:cubicBezTo>
                    <a:cubicBezTo>
                      <a:pt x="83" y="12"/>
                      <a:pt x="79" y="3"/>
                      <a:pt x="73" y="1"/>
                    </a:cubicBezTo>
                    <a:cubicBezTo>
                      <a:pt x="67" y="0"/>
                      <a:pt x="61" y="0"/>
                      <a:pt x="54" y="0"/>
                    </a:cubicBezTo>
                    <a:cubicBezTo>
                      <a:pt x="50" y="0"/>
                      <a:pt x="45" y="0"/>
                      <a:pt x="40" y="0"/>
                    </a:cubicBezTo>
                    <a:cubicBezTo>
                      <a:pt x="34" y="4"/>
                      <a:pt x="29" y="12"/>
                      <a:pt x="27" y="17"/>
                    </a:cubicBezTo>
                    <a:cubicBezTo>
                      <a:pt x="24" y="18"/>
                      <a:pt x="18" y="18"/>
                      <a:pt x="15" y="18"/>
                    </a:cubicBezTo>
                    <a:cubicBezTo>
                      <a:pt x="19" y="11"/>
                      <a:pt x="25" y="4"/>
                      <a:pt x="30" y="1"/>
                    </a:cubicBezTo>
                    <a:cubicBezTo>
                      <a:pt x="27" y="2"/>
                      <a:pt x="25" y="2"/>
                      <a:pt x="23" y="2"/>
                    </a:cubicBezTo>
                    <a:cubicBezTo>
                      <a:pt x="17" y="6"/>
                      <a:pt x="8" y="16"/>
                      <a:pt x="6" y="21"/>
                    </a:cubicBezTo>
                    <a:cubicBezTo>
                      <a:pt x="18" y="22"/>
                      <a:pt x="51" y="18"/>
                      <a:pt x="64" y="14"/>
                    </a:cubicBezTo>
                    <a:cubicBezTo>
                      <a:pt x="65" y="13"/>
                      <a:pt x="65" y="9"/>
                      <a:pt x="65" y="7"/>
                    </a:cubicBezTo>
                    <a:cubicBezTo>
                      <a:pt x="68" y="7"/>
                      <a:pt x="70" y="6"/>
                      <a:pt x="74" y="5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3" y="8"/>
                      <a:pt x="70" y="9"/>
                      <a:pt x="68" y="9"/>
                    </a:cubicBezTo>
                    <a:cubicBezTo>
                      <a:pt x="68" y="13"/>
                      <a:pt x="68" y="16"/>
                      <a:pt x="66" y="18"/>
                    </a:cubicBezTo>
                    <a:cubicBezTo>
                      <a:pt x="65" y="19"/>
                      <a:pt x="64" y="20"/>
                      <a:pt x="61" y="21"/>
                    </a:cubicBezTo>
                    <a:cubicBezTo>
                      <a:pt x="47" y="25"/>
                      <a:pt x="17" y="27"/>
                      <a:pt x="0" y="27"/>
                    </a:cubicBezTo>
                    <a:cubicBezTo>
                      <a:pt x="0" y="27"/>
                      <a:pt x="3" y="31"/>
                      <a:pt x="4" y="32"/>
                    </a:cubicBezTo>
                    <a:cubicBezTo>
                      <a:pt x="23" y="33"/>
                      <a:pt x="57" y="28"/>
                      <a:pt x="81" y="20"/>
                    </a:cubicBezTo>
                    <a:cubicBezTo>
                      <a:pt x="82" y="25"/>
                      <a:pt x="82" y="35"/>
                      <a:pt x="78" y="39"/>
                    </a:cubicBezTo>
                    <a:cubicBezTo>
                      <a:pt x="76" y="33"/>
                      <a:pt x="72" y="28"/>
                      <a:pt x="68" y="29"/>
                    </a:cubicBezTo>
                    <a:cubicBezTo>
                      <a:pt x="68" y="29"/>
                      <a:pt x="67" y="29"/>
                      <a:pt x="66" y="30"/>
                    </a:cubicBezTo>
                    <a:cubicBezTo>
                      <a:pt x="70" y="32"/>
                      <a:pt x="73" y="36"/>
                      <a:pt x="75" y="43"/>
                    </a:cubicBezTo>
                    <a:lnTo>
                      <a:pt x="72" y="44"/>
                    </a:lnTo>
                    <a:cubicBezTo>
                      <a:pt x="68" y="35"/>
                      <a:pt x="62" y="30"/>
                      <a:pt x="54" y="32"/>
                    </a:cubicBezTo>
                    <a:cubicBezTo>
                      <a:pt x="48" y="33"/>
                      <a:pt x="42" y="34"/>
                      <a:pt x="32" y="35"/>
                    </a:cubicBezTo>
                    <a:cubicBezTo>
                      <a:pt x="38" y="41"/>
                      <a:pt x="47" y="58"/>
                      <a:pt x="50" y="67"/>
                    </a:cubicBezTo>
                    <a:cubicBezTo>
                      <a:pt x="51" y="70"/>
                      <a:pt x="50" y="70"/>
                      <a:pt x="49" y="68"/>
                    </a:cubicBezTo>
                    <a:cubicBezTo>
                      <a:pt x="43" y="58"/>
                      <a:pt x="31" y="41"/>
                      <a:pt x="21" y="36"/>
                    </a:cubicBezTo>
                    <a:cubicBezTo>
                      <a:pt x="20" y="36"/>
                      <a:pt x="18" y="36"/>
                      <a:pt x="17" y="36"/>
                    </a:cubicBezTo>
                    <a:cubicBezTo>
                      <a:pt x="26" y="44"/>
                      <a:pt x="37" y="55"/>
                      <a:pt x="47" y="76"/>
                    </a:cubicBezTo>
                    <a:cubicBezTo>
                      <a:pt x="50" y="74"/>
                      <a:pt x="54" y="70"/>
                      <a:pt x="59" y="67"/>
                    </a:cubicBezTo>
                    <a:cubicBezTo>
                      <a:pt x="62" y="64"/>
                      <a:pt x="69" y="60"/>
                      <a:pt x="69" y="62"/>
                    </a:cubicBezTo>
                    <a:cubicBezTo>
                      <a:pt x="70" y="62"/>
                      <a:pt x="68" y="63"/>
                      <a:pt x="66" y="65"/>
                    </a:cubicBezTo>
                    <a:cubicBezTo>
                      <a:pt x="59" y="71"/>
                      <a:pt x="50" y="80"/>
                      <a:pt x="48" y="82"/>
                    </a:cubicBezTo>
                    <a:cubicBezTo>
                      <a:pt x="47" y="84"/>
                      <a:pt x="45" y="83"/>
                      <a:pt x="44" y="81"/>
                    </a:cubicBezTo>
                    <a:cubicBezTo>
                      <a:pt x="40" y="72"/>
                      <a:pt x="37" y="67"/>
                      <a:pt x="35" y="65"/>
                    </a:cubicBezTo>
                    <a:cubicBezTo>
                      <a:pt x="33" y="77"/>
                      <a:pt x="35" y="96"/>
                      <a:pt x="42" y="106"/>
                    </a:cubicBezTo>
                    <a:cubicBezTo>
                      <a:pt x="42" y="107"/>
                      <a:pt x="43" y="107"/>
                      <a:pt x="44" y="107"/>
                    </a:cubicBezTo>
                    <a:cubicBezTo>
                      <a:pt x="50" y="104"/>
                      <a:pt x="66" y="91"/>
                      <a:pt x="75" y="81"/>
                    </a:cubicBezTo>
                    <a:cubicBezTo>
                      <a:pt x="86" y="69"/>
                      <a:pt x="103" y="62"/>
                      <a:pt x="112" y="71"/>
                    </a:cubicBezTo>
                    <a:cubicBezTo>
                      <a:pt x="116" y="74"/>
                      <a:pt x="120" y="82"/>
                      <a:pt x="115" y="91"/>
                    </a:cubicBezTo>
                    <a:cubicBezTo>
                      <a:pt x="116" y="90"/>
                      <a:pt x="117" y="90"/>
                      <a:pt x="119" y="88"/>
                    </a:cubicBezTo>
                    <a:cubicBezTo>
                      <a:pt x="121" y="83"/>
                      <a:pt x="121" y="79"/>
                      <a:pt x="120" y="7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70"/>
              <p:cNvSpPr>
                <a:spLocks/>
              </p:cNvSpPr>
              <p:nvPr/>
            </p:nvSpPr>
            <p:spPr bwMode="auto">
              <a:xfrm>
                <a:off x="3426" y="1997"/>
                <a:ext cx="12" cy="21"/>
              </a:xfrm>
              <a:custGeom>
                <a:avLst/>
                <a:gdLst>
                  <a:gd name="T0" fmla="*/ 17 w 19"/>
                  <a:gd name="T1" fmla="*/ 24 h 35"/>
                  <a:gd name="T2" fmla="*/ 17 w 19"/>
                  <a:gd name="T3" fmla="*/ 24 h 35"/>
                  <a:gd name="T4" fmla="*/ 8 w 19"/>
                  <a:gd name="T5" fmla="*/ 35 h 35"/>
                  <a:gd name="T6" fmla="*/ 12 w 19"/>
                  <a:gd name="T7" fmla="*/ 19 h 35"/>
                  <a:gd name="T8" fmla="*/ 11 w 19"/>
                  <a:gd name="T9" fmla="*/ 18 h 35"/>
                  <a:gd name="T10" fmla="*/ 1 w 19"/>
                  <a:gd name="T11" fmla="*/ 24 h 35"/>
                  <a:gd name="T12" fmla="*/ 10 w 19"/>
                  <a:gd name="T13" fmla="*/ 6 h 35"/>
                  <a:gd name="T14" fmla="*/ 15 w 19"/>
                  <a:gd name="T15" fmla="*/ 0 h 35"/>
                  <a:gd name="T16" fmla="*/ 19 w 19"/>
                  <a:gd name="T17" fmla="*/ 5 h 35"/>
                  <a:gd name="T18" fmla="*/ 17 w 19"/>
                  <a:gd name="T1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5">
                    <a:moveTo>
                      <a:pt x="17" y="24"/>
                    </a:moveTo>
                    <a:lnTo>
                      <a:pt x="17" y="24"/>
                    </a:lnTo>
                    <a:cubicBezTo>
                      <a:pt x="16" y="29"/>
                      <a:pt x="14" y="33"/>
                      <a:pt x="8" y="35"/>
                    </a:cubicBezTo>
                    <a:cubicBezTo>
                      <a:pt x="6" y="30"/>
                      <a:pt x="8" y="23"/>
                      <a:pt x="12" y="19"/>
                    </a:cubicBezTo>
                    <a:cubicBezTo>
                      <a:pt x="13" y="17"/>
                      <a:pt x="12" y="16"/>
                      <a:pt x="11" y="18"/>
                    </a:cubicBezTo>
                    <a:cubicBezTo>
                      <a:pt x="8" y="21"/>
                      <a:pt x="5" y="23"/>
                      <a:pt x="1" y="24"/>
                    </a:cubicBezTo>
                    <a:cubicBezTo>
                      <a:pt x="0" y="16"/>
                      <a:pt x="2" y="10"/>
                      <a:pt x="10" y="6"/>
                    </a:cubicBezTo>
                    <a:cubicBezTo>
                      <a:pt x="12" y="5"/>
                      <a:pt x="14" y="2"/>
                      <a:pt x="15" y="0"/>
                    </a:cubicBezTo>
                    <a:cubicBezTo>
                      <a:pt x="16" y="2"/>
                      <a:pt x="17" y="4"/>
                      <a:pt x="19" y="5"/>
                    </a:cubicBezTo>
                    <a:cubicBezTo>
                      <a:pt x="18" y="9"/>
                      <a:pt x="17" y="16"/>
                      <a:pt x="17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71"/>
              <p:cNvSpPr>
                <a:spLocks/>
              </p:cNvSpPr>
              <p:nvPr/>
            </p:nvSpPr>
            <p:spPr bwMode="auto">
              <a:xfrm>
                <a:off x="3435" y="1877"/>
                <a:ext cx="12" cy="22"/>
              </a:xfrm>
              <a:custGeom>
                <a:avLst/>
                <a:gdLst>
                  <a:gd name="T0" fmla="*/ 1 w 20"/>
                  <a:gd name="T1" fmla="*/ 32 h 36"/>
                  <a:gd name="T2" fmla="*/ 1 w 20"/>
                  <a:gd name="T3" fmla="*/ 32 h 36"/>
                  <a:gd name="T4" fmla="*/ 4 w 20"/>
                  <a:gd name="T5" fmla="*/ 29 h 36"/>
                  <a:gd name="T6" fmla="*/ 7 w 20"/>
                  <a:gd name="T7" fmla="*/ 29 h 36"/>
                  <a:gd name="T8" fmla="*/ 4 w 20"/>
                  <a:gd name="T9" fmla="*/ 27 h 36"/>
                  <a:gd name="T10" fmla="*/ 4 w 20"/>
                  <a:gd name="T11" fmla="*/ 24 h 36"/>
                  <a:gd name="T12" fmla="*/ 6 w 20"/>
                  <a:gd name="T13" fmla="*/ 23 h 36"/>
                  <a:gd name="T14" fmla="*/ 10 w 20"/>
                  <a:gd name="T15" fmla="*/ 23 h 36"/>
                  <a:gd name="T16" fmla="*/ 8 w 20"/>
                  <a:gd name="T17" fmla="*/ 21 h 36"/>
                  <a:gd name="T18" fmla="*/ 8 w 20"/>
                  <a:gd name="T19" fmla="*/ 18 h 36"/>
                  <a:gd name="T20" fmla="*/ 10 w 20"/>
                  <a:gd name="T21" fmla="*/ 16 h 36"/>
                  <a:gd name="T22" fmla="*/ 12 w 20"/>
                  <a:gd name="T23" fmla="*/ 15 h 36"/>
                  <a:gd name="T24" fmla="*/ 12 w 20"/>
                  <a:gd name="T25" fmla="*/ 14 h 36"/>
                  <a:gd name="T26" fmla="*/ 11 w 20"/>
                  <a:gd name="T27" fmla="*/ 10 h 36"/>
                  <a:gd name="T28" fmla="*/ 13 w 20"/>
                  <a:gd name="T29" fmla="*/ 5 h 36"/>
                  <a:gd name="T30" fmla="*/ 18 w 20"/>
                  <a:gd name="T31" fmla="*/ 15 h 36"/>
                  <a:gd name="T32" fmla="*/ 12 w 20"/>
                  <a:gd name="T33" fmla="*/ 23 h 36"/>
                  <a:gd name="T34" fmla="*/ 1 w 20"/>
                  <a:gd name="T35" fmla="*/ 36 h 36"/>
                  <a:gd name="T36" fmla="*/ 1 w 20"/>
                  <a:gd name="T3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1" y="32"/>
                    </a:moveTo>
                    <a:lnTo>
                      <a:pt x="1" y="32"/>
                    </a:lnTo>
                    <a:cubicBezTo>
                      <a:pt x="1" y="31"/>
                      <a:pt x="1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7" y="28"/>
                      <a:pt x="4" y="27"/>
                      <a:pt x="4" y="27"/>
                    </a:cubicBezTo>
                    <a:cubicBezTo>
                      <a:pt x="3" y="26"/>
                      <a:pt x="3" y="24"/>
                      <a:pt x="4" y="24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2"/>
                      <a:pt x="9" y="23"/>
                      <a:pt x="10" y="23"/>
                    </a:cubicBezTo>
                    <a:cubicBezTo>
                      <a:pt x="10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8" y="18"/>
                    </a:cubicBezTo>
                    <a:cubicBezTo>
                      <a:pt x="8" y="17"/>
                      <a:pt x="9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lnTo>
                      <a:pt x="12" y="14"/>
                    </a:lnTo>
                    <a:cubicBezTo>
                      <a:pt x="11" y="13"/>
                      <a:pt x="10" y="12"/>
                      <a:pt x="11" y="10"/>
                    </a:cubicBezTo>
                    <a:cubicBezTo>
                      <a:pt x="12" y="9"/>
                      <a:pt x="12" y="6"/>
                      <a:pt x="13" y="5"/>
                    </a:cubicBezTo>
                    <a:cubicBezTo>
                      <a:pt x="12" y="0"/>
                      <a:pt x="20" y="8"/>
                      <a:pt x="18" y="15"/>
                    </a:cubicBezTo>
                    <a:cubicBezTo>
                      <a:pt x="17" y="17"/>
                      <a:pt x="13" y="21"/>
                      <a:pt x="12" y="23"/>
                    </a:cubicBezTo>
                    <a:cubicBezTo>
                      <a:pt x="10" y="27"/>
                      <a:pt x="5" y="33"/>
                      <a:pt x="1" y="36"/>
                    </a:cubicBezTo>
                    <a:cubicBezTo>
                      <a:pt x="0" y="35"/>
                      <a:pt x="0" y="33"/>
                      <a:pt x="1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72"/>
              <p:cNvSpPr>
                <a:spLocks/>
              </p:cNvSpPr>
              <p:nvPr/>
            </p:nvSpPr>
            <p:spPr bwMode="auto">
              <a:xfrm>
                <a:off x="3430" y="1884"/>
                <a:ext cx="33" cy="27"/>
              </a:xfrm>
              <a:custGeom>
                <a:avLst/>
                <a:gdLst>
                  <a:gd name="T0" fmla="*/ 42 w 54"/>
                  <a:gd name="T1" fmla="*/ 15 h 45"/>
                  <a:gd name="T2" fmla="*/ 42 w 54"/>
                  <a:gd name="T3" fmla="*/ 15 h 45"/>
                  <a:gd name="T4" fmla="*/ 36 w 54"/>
                  <a:gd name="T5" fmla="*/ 14 h 45"/>
                  <a:gd name="T6" fmla="*/ 34 w 54"/>
                  <a:gd name="T7" fmla="*/ 14 h 45"/>
                  <a:gd name="T8" fmla="*/ 30 w 54"/>
                  <a:gd name="T9" fmla="*/ 15 h 45"/>
                  <a:gd name="T10" fmla="*/ 26 w 54"/>
                  <a:gd name="T11" fmla="*/ 15 h 45"/>
                  <a:gd name="T12" fmla="*/ 25 w 54"/>
                  <a:gd name="T13" fmla="*/ 15 h 45"/>
                  <a:gd name="T14" fmla="*/ 25 w 54"/>
                  <a:gd name="T15" fmla="*/ 17 h 45"/>
                  <a:gd name="T16" fmla="*/ 28 w 54"/>
                  <a:gd name="T17" fmla="*/ 18 h 45"/>
                  <a:gd name="T18" fmla="*/ 27 w 54"/>
                  <a:gd name="T19" fmla="*/ 20 h 45"/>
                  <a:gd name="T20" fmla="*/ 21 w 54"/>
                  <a:gd name="T21" fmla="*/ 23 h 45"/>
                  <a:gd name="T22" fmla="*/ 15 w 54"/>
                  <a:gd name="T23" fmla="*/ 25 h 45"/>
                  <a:gd name="T24" fmla="*/ 15 w 54"/>
                  <a:gd name="T25" fmla="*/ 27 h 45"/>
                  <a:gd name="T26" fmla="*/ 17 w 54"/>
                  <a:gd name="T27" fmla="*/ 30 h 45"/>
                  <a:gd name="T28" fmla="*/ 16 w 54"/>
                  <a:gd name="T29" fmla="*/ 31 h 45"/>
                  <a:gd name="T30" fmla="*/ 14 w 54"/>
                  <a:gd name="T31" fmla="*/ 30 h 45"/>
                  <a:gd name="T32" fmla="*/ 12 w 54"/>
                  <a:gd name="T33" fmla="*/ 29 h 45"/>
                  <a:gd name="T34" fmla="*/ 7 w 54"/>
                  <a:gd name="T35" fmla="*/ 36 h 45"/>
                  <a:gd name="T36" fmla="*/ 9 w 54"/>
                  <a:gd name="T37" fmla="*/ 37 h 45"/>
                  <a:gd name="T38" fmla="*/ 11 w 54"/>
                  <a:gd name="T39" fmla="*/ 35 h 45"/>
                  <a:gd name="T40" fmla="*/ 13 w 54"/>
                  <a:gd name="T41" fmla="*/ 36 h 45"/>
                  <a:gd name="T42" fmla="*/ 18 w 54"/>
                  <a:gd name="T43" fmla="*/ 36 h 45"/>
                  <a:gd name="T44" fmla="*/ 27 w 54"/>
                  <a:gd name="T45" fmla="*/ 26 h 45"/>
                  <a:gd name="T46" fmla="*/ 29 w 54"/>
                  <a:gd name="T47" fmla="*/ 25 h 45"/>
                  <a:gd name="T48" fmla="*/ 33 w 54"/>
                  <a:gd name="T49" fmla="*/ 30 h 45"/>
                  <a:gd name="T50" fmla="*/ 29 w 54"/>
                  <a:gd name="T51" fmla="*/ 31 h 45"/>
                  <a:gd name="T52" fmla="*/ 24 w 54"/>
                  <a:gd name="T53" fmla="*/ 32 h 45"/>
                  <a:gd name="T54" fmla="*/ 21 w 54"/>
                  <a:gd name="T55" fmla="*/ 34 h 45"/>
                  <a:gd name="T56" fmla="*/ 20 w 54"/>
                  <a:gd name="T57" fmla="*/ 36 h 45"/>
                  <a:gd name="T58" fmla="*/ 20 w 54"/>
                  <a:gd name="T59" fmla="*/ 40 h 45"/>
                  <a:gd name="T60" fmla="*/ 20 w 54"/>
                  <a:gd name="T61" fmla="*/ 43 h 45"/>
                  <a:gd name="T62" fmla="*/ 19 w 54"/>
                  <a:gd name="T63" fmla="*/ 43 h 45"/>
                  <a:gd name="T64" fmla="*/ 15 w 54"/>
                  <a:gd name="T65" fmla="*/ 40 h 45"/>
                  <a:gd name="T66" fmla="*/ 6 w 54"/>
                  <a:gd name="T67" fmla="*/ 44 h 45"/>
                  <a:gd name="T68" fmla="*/ 2 w 54"/>
                  <a:gd name="T69" fmla="*/ 43 h 45"/>
                  <a:gd name="T70" fmla="*/ 1 w 54"/>
                  <a:gd name="T71" fmla="*/ 40 h 45"/>
                  <a:gd name="T72" fmla="*/ 4 w 54"/>
                  <a:gd name="T73" fmla="*/ 31 h 45"/>
                  <a:gd name="T74" fmla="*/ 9 w 54"/>
                  <a:gd name="T75" fmla="*/ 27 h 45"/>
                  <a:gd name="T76" fmla="*/ 23 w 54"/>
                  <a:gd name="T77" fmla="*/ 14 h 45"/>
                  <a:gd name="T78" fmla="*/ 27 w 54"/>
                  <a:gd name="T79" fmla="*/ 7 h 45"/>
                  <a:gd name="T80" fmla="*/ 30 w 54"/>
                  <a:gd name="T81" fmla="*/ 5 h 45"/>
                  <a:gd name="T82" fmla="*/ 37 w 54"/>
                  <a:gd name="T83" fmla="*/ 2 h 45"/>
                  <a:gd name="T84" fmla="*/ 45 w 54"/>
                  <a:gd name="T85" fmla="*/ 2 h 45"/>
                  <a:gd name="T86" fmla="*/ 51 w 54"/>
                  <a:gd name="T87" fmla="*/ 4 h 45"/>
                  <a:gd name="T88" fmla="*/ 50 w 54"/>
                  <a:gd name="T89" fmla="*/ 5 h 45"/>
                  <a:gd name="T90" fmla="*/ 45 w 54"/>
                  <a:gd name="T91" fmla="*/ 4 h 45"/>
                  <a:gd name="T92" fmla="*/ 38 w 54"/>
                  <a:gd name="T93" fmla="*/ 5 h 45"/>
                  <a:gd name="T94" fmla="*/ 33 w 54"/>
                  <a:gd name="T95" fmla="*/ 7 h 45"/>
                  <a:gd name="T96" fmla="*/ 30 w 54"/>
                  <a:gd name="T97" fmla="*/ 11 h 45"/>
                  <a:gd name="T98" fmla="*/ 33 w 54"/>
                  <a:gd name="T99" fmla="*/ 11 h 45"/>
                  <a:gd name="T100" fmla="*/ 38 w 54"/>
                  <a:gd name="T101" fmla="*/ 10 h 45"/>
                  <a:gd name="T102" fmla="*/ 44 w 54"/>
                  <a:gd name="T103" fmla="*/ 13 h 45"/>
                  <a:gd name="T104" fmla="*/ 42 w 54"/>
                  <a:gd name="T10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45">
                    <a:moveTo>
                      <a:pt x="42" y="15"/>
                    </a:moveTo>
                    <a:lnTo>
                      <a:pt x="42" y="15"/>
                    </a:lnTo>
                    <a:cubicBezTo>
                      <a:pt x="40" y="15"/>
                      <a:pt x="38" y="14"/>
                      <a:pt x="36" y="14"/>
                    </a:cubicBezTo>
                    <a:cubicBezTo>
                      <a:pt x="35" y="14"/>
                      <a:pt x="34" y="14"/>
                      <a:pt x="34" y="14"/>
                    </a:cubicBezTo>
                    <a:cubicBezTo>
                      <a:pt x="33" y="14"/>
                      <a:pt x="31" y="15"/>
                      <a:pt x="30" y="15"/>
                    </a:cubicBezTo>
                    <a:cubicBezTo>
                      <a:pt x="29" y="15"/>
                      <a:pt x="26" y="15"/>
                      <a:pt x="26" y="15"/>
                    </a:cubicBezTo>
                    <a:cubicBezTo>
                      <a:pt x="26" y="14"/>
                      <a:pt x="25" y="14"/>
                      <a:pt x="25" y="15"/>
                    </a:cubicBezTo>
                    <a:cubicBezTo>
                      <a:pt x="24" y="16"/>
                      <a:pt x="25" y="17"/>
                      <a:pt x="25" y="17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7" y="19"/>
                      <a:pt x="27" y="19"/>
                      <a:pt x="27" y="20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9" y="24"/>
                      <a:pt x="17" y="25"/>
                      <a:pt x="15" y="25"/>
                    </a:cubicBezTo>
                    <a:cubicBezTo>
                      <a:pt x="14" y="25"/>
                      <a:pt x="14" y="26"/>
                      <a:pt x="15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7" y="30"/>
                      <a:pt x="17" y="31"/>
                      <a:pt x="16" y="31"/>
                    </a:cubicBezTo>
                    <a:cubicBezTo>
                      <a:pt x="16" y="31"/>
                      <a:pt x="15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30"/>
                      <a:pt x="7" y="33"/>
                      <a:pt x="7" y="36"/>
                    </a:cubicBezTo>
                    <a:cubicBezTo>
                      <a:pt x="7" y="37"/>
                      <a:pt x="9" y="39"/>
                      <a:pt x="9" y="37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5"/>
                      <a:pt x="13" y="35"/>
                      <a:pt x="13" y="36"/>
                    </a:cubicBezTo>
                    <a:cubicBezTo>
                      <a:pt x="15" y="37"/>
                      <a:pt x="16" y="37"/>
                      <a:pt x="18" y="36"/>
                    </a:cubicBezTo>
                    <a:cubicBezTo>
                      <a:pt x="22" y="32"/>
                      <a:pt x="22" y="27"/>
                      <a:pt x="27" y="26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32" y="25"/>
                      <a:pt x="35" y="28"/>
                      <a:pt x="33" y="30"/>
                    </a:cubicBezTo>
                    <a:cubicBezTo>
                      <a:pt x="32" y="31"/>
                      <a:pt x="31" y="31"/>
                      <a:pt x="29" y="31"/>
                    </a:cubicBezTo>
                    <a:cubicBezTo>
                      <a:pt x="28" y="32"/>
                      <a:pt x="25" y="32"/>
                      <a:pt x="24" y="32"/>
                    </a:cubicBezTo>
                    <a:cubicBezTo>
                      <a:pt x="23" y="32"/>
                      <a:pt x="22" y="33"/>
                      <a:pt x="21" y="34"/>
                    </a:cubicBezTo>
                    <a:cubicBezTo>
                      <a:pt x="20" y="34"/>
                      <a:pt x="20" y="35"/>
                      <a:pt x="20" y="36"/>
                    </a:cubicBezTo>
                    <a:cubicBezTo>
                      <a:pt x="20" y="38"/>
                      <a:pt x="20" y="39"/>
                      <a:pt x="20" y="40"/>
                    </a:cubicBezTo>
                    <a:cubicBezTo>
                      <a:pt x="21" y="41"/>
                      <a:pt x="21" y="42"/>
                      <a:pt x="20" y="43"/>
                    </a:cubicBezTo>
                    <a:cubicBezTo>
                      <a:pt x="20" y="44"/>
                      <a:pt x="19" y="44"/>
                      <a:pt x="19" y="43"/>
                    </a:cubicBezTo>
                    <a:cubicBezTo>
                      <a:pt x="19" y="41"/>
                      <a:pt x="17" y="40"/>
                      <a:pt x="15" y="40"/>
                    </a:cubicBezTo>
                    <a:cubicBezTo>
                      <a:pt x="13" y="40"/>
                      <a:pt x="10" y="42"/>
                      <a:pt x="6" y="44"/>
                    </a:cubicBezTo>
                    <a:cubicBezTo>
                      <a:pt x="5" y="44"/>
                      <a:pt x="3" y="45"/>
                      <a:pt x="2" y="43"/>
                    </a:cubicBezTo>
                    <a:cubicBezTo>
                      <a:pt x="1" y="42"/>
                      <a:pt x="1" y="42"/>
                      <a:pt x="1" y="40"/>
                    </a:cubicBezTo>
                    <a:cubicBezTo>
                      <a:pt x="0" y="35"/>
                      <a:pt x="1" y="32"/>
                      <a:pt x="4" y="31"/>
                    </a:cubicBezTo>
                    <a:cubicBezTo>
                      <a:pt x="5" y="29"/>
                      <a:pt x="7" y="28"/>
                      <a:pt x="9" y="27"/>
                    </a:cubicBezTo>
                    <a:cubicBezTo>
                      <a:pt x="16" y="23"/>
                      <a:pt x="20" y="19"/>
                      <a:pt x="23" y="14"/>
                    </a:cubicBezTo>
                    <a:cubicBezTo>
                      <a:pt x="24" y="11"/>
                      <a:pt x="26" y="9"/>
                      <a:pt x="27" y="7"/>
                    </a:cubicBezTo>
                    <a:cubicBezTo>
                      <a:pt x="28" y="7"/>
                      <a:pt x="29" y="6"/>
                      <a:pt x="30" y="5"/>
                    </a:cubicBezTo>
                    <a:cubicBezTo>
                      <a:pt x="31" y="2"/>
                      <a:pt x="35" y="2"/>
                      <a:pt x="37" y="2"/>
                    </a:cubicBezTo>
                    <a:cubicBezTo>
                      <a:pt x="40" y="1"/>
                      <a:pt x="43" y="0"/>
                      <a:pt x="45" y="2"/>
                    </a:cubicBezTo>
                    <a:cubicBezTo>
                      <a:pt x="48" y="2"/>
                      <a:pt x="50" y="2"/>
                      <a:pt x="51" y="4"/>
                    </a:cubicBezTo>
                    <a:cubicBezTo>
                      <a:pt x="54" y="5"/>
                      <a:pt x="53" y="6"/>
                      <a:pt x="50" y="5"/>
                    </a:cubicBezTo>
                    <a:cubicBezTo>
                      <a:pt x="49" y="5"/>
                      <a:pt x="47" y="3"/>
                      <a:pt x="45" y="4"/>
                    </a:cubicBezTo>
                    <a:cubicBezTo>
                      <a:pt x="43" y="3"/>
                      <a:pt x="40" y="4"/>
                      <a:pt x="38" y="5"/>
                    </a:cubicBezTo>
                    <a:cubicBezTo>
                      <a:pt x="36" y="4"/>
                      <a:pt x="34" y="5"/>
                      <a:pt x="33" y="7"/>
                    </a:cubicBezTo>
                    <a:cubicBezTo>
                      <a:pt x="32" y="8"/>
                      <a:pt x="30" y="10"/>
                      <a:pt x="30" y="11"/>
                    </a:cubicBezTo>
                    <a:cubicBezTo>
                      <a:pt x="30" y="12"/>
                      <a:pt x="32" y="11"/>
                      <a:pt x="33" y="11"/>
                    </a:cubicBezTo>
                    <a:cubicBezTo>
                      <a:pt x="35" y="11"/>
                      <a:pt x="37" y="10"/>
                      <a:pt x="38" y="10"/>
                    </a:cubicBezTo>
                    <a:cubicBezTo>
                      <a:pt x="40" y="10"/>
                      <a:pt x="43" y="11"/>
                      <a:pt x="44" y="13"/>
                    </a:cubicBezTo>
                    <a:cubicBezTo>
                      <a:pt x="45" y="16"/>
                      <a:pt x="44" y="15"/>
                      <a:pt x="42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73"/>
              <p:cNvSpPr>
                <a:spLocks/>
              </p:cNvSpPr>
              <p:nvPr/>
            </p:nvSpPr>
            <p:spPr bwMode="auto">
              <a:xfrm>
                <a:off x="3493" y="2024"/>
                <a:ext cx="7" cy="3"/>
              </a:xfrm>
              <a:custGeom>
                <a:avLst/>
                <a:gdLst>
                  <a:gd name="T0" fmla="*/ 5 w 11"/>
                  <a:gd name="T1" fmla="*/ 2 h 5"/>
                  <a:gd name="T2" fmla="*/ 5 w 11"/>
                  <a:gd name="T3" fmla="*/ 2 h 5"/>
                  <a:gd name="T4" fmla="*/ 9 w 11"/>
                  <a:gd name="T5" fmla="*/ 0 h 5"/>
                  <a:gd name="T6" fmla="*/ 11 w 11"/>
                  <a:gd name="T7" fmla="*/ 2 h 5"/>
                  <a:gd name="T8" fmla="*/ 7 w 11"/>
                  <a:gd name="T9" fmla="*/ 5 h 5"/>
                  <a:gd name="T10" fmla="*/ 0 w 11"/>
                  <a:gd name="T11" fmla="*/ 5 h 5"/>
                  <a:gd name="T12" fmla="*/ 5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5" y="2"/>
                    </a:moveTo>
                    <a:lnTo>
                      <a:pt x="5" y="2"/>
                    </a:lnTo>
                    <a:cubicBezTo>
                      <a:pt x="6" y="2"/>
                      <a:pt x="8" y="0"/>
                      <a:pt x="9" y="0"/>
                    </a:cubicBezTo>
                    <a:lnTo>
                      <a:pt x="11" y="2"/>
                    </a:lnTo>
                    <a:lnTo>
                      <a:pt x="7" y="5"/>
                    </a:lnTo>
                    <a:lnTo>
                      <a:pt x="0" y="5"/>
                    </a:lnTo>
                    <a:cubicBezTo>
                      <a:pt x="1" y="5"/>
                      <a:pt x="3" y="4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74"/>
              <p:cNvSpPr>
                <a:spLocks/>
              </p:cNvSpPr>
              <p:nvPr/>
            </p:nvSpPr>
            <p:spPr bwMode="auto">
              <a:xfrm>
                <a:off x="3476" y="1944"/>
                <a:ext cx="2" cy="3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3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1 h 4"/>
                  <a:gd name="T10" fmla="*/ 2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75"/>
              <p:cNvSpPr>
                <a:spLocks/>
              </p:cNvSpPr>
              <p:nvPr/>
            </p:nvSpPr>
            <p:spPr bwMode="auto">
              <a:xfrm>
                <a:off x="3440" y="1943"/>
                <a:ext cx="6" cy="5"/>
              </a:xfrm>
              <a:custGeom>
                <a:avLst/>
                <a:gdLst>
                  <a:gd name="T0" fmla="*/ 1 w 10"/>
                  <a:gd name="T1" fmla="*/ 1 h 9"/>
                  <a:gd name="T2" fmla="*/ 1 w 10"/>
                  <a:gd name="T3" fmla="*/ 1 h 9"/>
                  <a:gd name="T4" fmla="*/ 2 w 10"/>
                  <a:gd name="T5" fmla="*/ 2 h 9"/>
                  <a:gd name="T6" fmla="*/ 3 w 10"/>
                  <a:gd name="T7" fmla="*/ 3 h 9"/>
                  <a:gd name="T8" fmla="*/ 3 w 10"/>
                  <a:gd name="T9" fmla="*/ 5 h 9"/>
                  <a:gd name="T10" fmla="*/ 4 w 10"/>
                  <a:gd name="T11" fmla="*/ 5 h 9"/>
                  <a:gd name="T12" fmla="*/ 6 w 10"/>
                  <a:gd name="T13" fmla="*/ 1 h 9"/>
                  <a:gd name="T14" fmla="*/ 8 w 10"/>
                  <a:gd name="T15" fmla="*/ 1 h 9"/>
                  <a:gd name="T16" fmla="*/ 10 w 10"/>
                  <a:gd name="T17" fmla="*/ 8 h 9"/>
                  <a:gd name="T18" fmla="*/ 0 w 10"/>
                  <a:gd name="T19" fmla="*/ 9 h 9"/>
                  <a:gd name="T20" fmla="*/ 1 w 1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4"/>
                      <a:pt x="7" y="3"/>
                      <a:pt x="6" y="1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2"/>
                      <a:pt x="8" y="5"/>
                      <a:pt x="10" y="8"/>
                    </a:cubicBezTo>
                    <a:cubicBezTo>
                      <a:pt x="10" y="8"/>
                      <a:pt x="0" y="9"/>
                      <a:pt x="0" y="9"/>
                    </a:cubicBezTo>
                    <a:cubicBezTo>
                      <a:pt x="2" y="7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76"/>
              <p:cNvSpPr>
                <a:spLocks/>
              </p:cNvSpPr>
              <p:nvPr/>
            </p:nvSpPr>
            <p:spPr bwMode="auto">
              <a:xfrm>
                <a:off x="3441" y="1940"/>
                <a:ext cx="2" cy="4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5 h 8"/>
                  <a:gd name="T4" fmla="*/ 3 w 4"/>
                  <a:gd name="T5" fmla="*/ 6 h 8"/>
                  <a:gd name="T6" fmla="*/ 2 w 4"/>
                  <a:gd name="T7" fmla="*/ 8 h 8"/>
                  <a:gd name="T8" fmla="*/ 2 w 4"/>
                  <a:gd name="T9" fmla="*/ 7 h 8"/>
                  <a:gd name="T10" fmla="*/ 1 w 4"/>
                  <a:gd name="T11" fmla="*/ 5 h 8"/>
                  <a:gd name="T12" fmla="*/ 0 w 4"/>
                  <a:gd name="T13" fmla="*/ 4 h 8"/>
                  <a:gd name="T14" fmla="*/ 4 w 4"/>
                  <a:gd name="T15" fmla="*/ 1 h 8"/>
                  <a:gd name="T16" fmla="*/ 2 w 4"/>
                  <a:gd name="T17" fmla="*/ 3 h 8"/>
                  <a:gd name="T18" fmla="*/ 3 w 4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77"/>
              <p:cNvSpPr>
                <a:spLocks/>
              </p:cNvSpPr>
              <p:nvPr/>
            </p:nvSpPr>
            <p:spPr bwMode="auto">
              <a:xfrm>
                <a:off x="3443" y="1940"/>
                <a:ext cx="2" cy="2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  <a:gd name="T8" fmla="*/ 3 w 3"/>
                  <a:gd name="T9" fmla="*/ 2 h 3"/>
                  <a:gd name="T10" fmla="*/ 0 w 3"/>
                  <a:gd name="T11" fmla="*/ 3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78"/>
              <p:cNvSpPr>
                <a:spLocks/>
              </p:cNvSpPr>
              <p:nvPr/>
            </p:nvSpPr>
            <p:spPr bwMode="auto">
              <a:xfrm>
                <a:off x="3439" y="1941"/>
                <a:ext cx="1" cy="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79"/>
              <p:cNvSpPr>
                <a:spLocks/>
              </p:cNvSpPr>
              <p:nvPr/>
            </p:nvSpPr>
            <p:spPr bwMode="auto">
              <a:xfrm>
                <a:off x="3427" y="1943"/>
                <a:ext cx="3" cy="2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2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3" y="2"/>
                    </a:lnTo>
                    <a:cubicBezTo>
                      <a:pt x="4" y="4"/>
                      <a:pt x="1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80"/>
              <p:cNvSpPr>
                <a:spLocks/>
              </p:cNvSpPr>
              <p:nvPr/>
            </p:nvSpPr>
            <p:spPr bwMode="auto">
              <a:xfrm>
                <a:off x="3424" y="1944"/>
                <a:ext cx="1" cy="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3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0 w 2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3"/>
                      <a:pt x="2" y="3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81"/>
              <p:cNvSpPr>
                <a:spLocks/>
              </p:cNvSpPr>
              <p:nvPr/>
            </p:nvSpPr>
            <p:spPr bwMode="auto">
              <a:xfrm>
                <a:off x="3425" y="1943"/>
                <a:ext cx="3" cy="4"/>
              </a:xfrm>
              <a:custGeom>
                <a:avLst/>
                <a:gdLst>
                  <a:gd name="T0" fmla="*/ 3 w 5"/>
                  <a:gd name="T1" fmla="*/ 1 h 8"/>
                  <a:gd name="T2" fmla="*/ 3 w 5"/>
                  <a:gd name="T3" fmla="*/ 1 h 8"/>
                  <a:gd name="T4" fmla="*/ 3 w 5"/>
                  <a:gd name="T5" fmla="*/ 4 h 8"/>
                  <a:gd name="T6" fmla="*/ 4 w 5"/>
                  <a:gd name="T7" fmla="*/ 5 h 8"/>
                  <a:gd name="T8" fmla="*/ 5 w 5"/>
                  <a:gd name="T9" fmla="*/ 6 h 8"/>
                  <a:gd name="T10" fmla="*/ 4 w 5"/>
                  <a:gd name="T11" fmla="*/ 8 h 8"/>
                  <a:gd name="T12" fmla="*/ 3 w 5"/>
                  <a:gd name="T13" fmla="*/ 7 h 8"/>
                  <a:gd name="T14" fmla="*/ 2 w 5"/>
                  <a:gd name="T15" fmla="*/ 6 h 8"/>
                  <a:gd name="T16" fmla="*/ 1 w 5"/>
                  <a:gd name="T17" fmla="*/ 5 h 8"/>
                  <a:gd name="T18" fmla="*/ 3 w 5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3" y="1"/>
                    </a:moveTo>
                    <a:lnTo>
                      <a:pt x="3" y="1"/>
                    </a:lnTo>
                    <a:cubicBezTo>
                      <a:pt x="3" y="2"/>
                      <a:pt x="2" y="2"/>
                      <a:pt x="3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182"/>
              <p:cNvSpPr>
                <a:spLocks/>
              </p:cNvSpPr>
              <p:nvPr/>
            </p:nvSpPr>
            <p:spPr bwMode="auto">
              <a:xfrm>
                <a:off x="3426" y="1946"/>
                <a:ext cx="6" cy="5"/>
              </a:xfrm>
              <a:custGeom>
                <a:avLst/>
                <a:gdLst>
                  <a:gd name="T0" fmla="*/ 2 w 10"/>
                  <a:gd name="T1" fmla="*/ 9 h 9"/>
                  <a:gd name="T2" fmla="*/ 2 w 10"/>
                  <a:gd name="T3" fmla="*/ 9 h 9"/>
                  <a:gd name="T4" fmla="*/ 0 w 10"/>
                  <a:gd name="T5" fmla="*/ 3 h 9"/>
                  <a:gd name="T6" fmla="*/ 1 w 10"/>
                  <a:gd name="T7" fmla="*/ 3 h 9"/>
                  <a:gd name="T8" fmla="*/ 2 w 10"/>
                  <a:gd name="T9" fmla="*/ 4 h 9"/>
                  <a:gd name="T10" fmla="*/ 2 w 10"/>
                  <a:gd name="T11" fmla="*/ 5 h 9"/>
                  <a:gd name="T12" fmla="*/ 4 w 10"/>
                  <a:gd name="T13" fmla="*/ 5 h 9"/>
                  <a:gd name="T14" fmla="*/ 5 w 10"/>
                  <a:gd name="T15" fmla="*/ 0 h 9"/>
                  <a:gd name="T16" fmla="*/ 6 w 10"/>
                  <a:gd name="T17" fmla="*/ 0 h 9"/>
                  <a:gd name="T18" fmla="*/ 10 w 10"/>
                  <a:gd name="T19" fmla="*/ 7 h 9"/>
                  <a:gd name="T20" fmla="*/ 2 w 10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2" y="9"/>
                    </a:moveTo>
                    <a:lnTo>
                      <a:pt x="2" y="9"/>
                    </a:lnTo>
                    <a:cubicBezTo>
                      <a:pt x="1" y="7"/>
                      <a:pt x="0" y="3"/>
                      <a:pt x="0" y="3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3"/>
                      <a:pt x="6" y="2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4"/>
                      <a:pt x="10" y="7"/>
                    </a:cubicBezTo>
                    <a:cubicBezTo>
                      <a:pt x="7" y="7"/>
                      <a:pt x="4" y="8"/>
                      <a:pt x="2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183"/>
              <p:cNvSpPr>
                <a:spLocks/>
              </p:cNvSpPr>
              <p:nvPr/>
            </p:nvSpPr>
            <p:spPr bwMode="auto">
              <a:xfrm>
                <a:off x="3434" y="1911"/>
                <a:ext cx="7" cy="7"/>
              </a:xfrm>
              <a:custGeom>
                <a:avLst/>
                <a:gdLst>
                  <a:gd name="T0" fmla="*/ 5 w 12"/>
                  <a:gd name="T1" fmla="*/ 7 h 11"/>
                  <a:gd name="T2" fmla="*/ 5 w 12"/>
                  <a:gd name="T3" fmla="*/ 7 h 11"/>
                  <a:gd name="T4" fmla="*/ 10 w 12"/>
                  <a:gd name="T5" fmla="*/ 3 h 11"/>
                  <a:gd name="T6" fmla="*/ 11 w 12"/>
                  <a:gd name="T7" fmla="*/ 1 h 11"/>
                  <a:gd name="T8" fmla="*/ 1 w 12"/>
                  <a:gd name="T9" fmla="*/ 5 h 11"/>
                  <a:gd name="T10" fmla="*/ 3 w 12"/>
                  <a:gd name="T11" fmla="*/ 10 h 11"/>
                  <a:gd name="T12" fmla="*/ 5 w 12"/>
                  <a:gd name="T13" fmla="*/ 11 h 11"/>
                  <a:gd name="T14" fmla="*/ 5 w 12"/>
                  <a:gd name="T15" fmla="*/ 9 h 11"/>
                  <a:gd name="T16" fmla="*/ 5 w 12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6"/>
                      <a:pt x="9" y="4"/>
                      <a:pt x="10" y="3"/>
                    </a:cubicBezTo>
                    <a:cubicBezTo>
                      <a:pt x="12" y="1"/>
                      <a:pt x="12" y="0"/>
                      <a:pt x="11" y="1"/>
                    </a:cubicBezTo>
                    <a:cubicBezTo>
                      <a:pt x="9" y="3"/>
                      <a:pt x="2" y="4"/>
                      <a:pt x="1" y="5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0"/>
                      <a:pt x="5" y="9"/>
                    </a:cubicBezTo>
                    <a:cubicBezTo>
                      <a:pt x="4" y="9"/>
                      <a:pt x="4" y="8"/>
                      <a:pt x="5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184"/>
              <p:cNvSpPr>
                <a:spLocks/>
              </p:cNvSpPr>
              <p:nvPr/>
            </p:nvSpPr>
            <p:spPr bwMode="auto">
              <a:xfrm>
                <a:off x="3430" y="1913"/>
                <a:ext cx="21" cy="36"/>
              </a:xfrm>
              <a:custGeom>
                <a:avLst/>
                <a:gdLst>
                  <a:gd name="T0" fmla="*/ 35 w 35"/>
                  <a:gd name="T1" fmla="*/ 13 h 59"/>
                  <a:gd name="T2" fmla="*/ 35 w 35"/>
                  <a:gd name="T3" fmla="*/ 13 h 59"/>
                  <a:gd name="T4" fmla="*/ 34 w 35"/>
                  <a:gd name="T5" fmla="*/ 4 h 59"/>
                  <a:gd name="T6" fmla="*/ 25 w 35"/>
                  <a:gd name="T7" fmla="*/ 2 h 59"/>
                  <a:gd name="T8" fmla="*/ 22 w 35"/>
                  <a:gd name="T9" fmla="*/ 4 h 59"/>
                  <a:gd name="T10" fmla="*/ 23 w 35"/>
                  <a:gd name="T11" fmla="*/ 5 h 59"/>
                  <a:gd name="T12" fmla="*/ 28 w 35"/>
                  <a:gd name="T13" fmla="*/ 6 h 59"/>
                  <a:gd name="T14" fmla="*/ 27 w 35"/>
                  <a:gd name="T15" fmla="*/ 9 h 59"/>
                  <a:gd name="T16" fmla="*/ 25 w 35"/>
                  <a:gd name="T17" fmla="*/ 12 h 59"/>
                  <a:gd name="T18" fmla="*/ 22 w 35"/>
                  <a:gd name="T19" fmla="*/ 14 h 59"/>
                  <a:gd name="T20" fmla="*/ 19 w 35"/>
                  <a:gd name="T21" fmla="*/ 17 h 59"/>
                  <a:gd name="T22" fmla="*/ 14 w 35"/>
                  <a:gd name="T23" fmla="*/ 20 h 59"/>
                  <a:gd name="T24" fmla="*/ 8 w 35"/>
                  <a:gd name="T25" fmla="*/ 25 h 59"/>
                  <a:gd name="T26" fmla="*/ 4 w 35"/>
                  <a:gd name="T27" fmla="*/ 31 h 59"/>
                  <a:gd name="T28" fmla="*/ 2 w 35"/>
                  <a:gd name="T29" fmla="*/ 38 h 59"/>
                  <a:gd name="T30" fmla="*/ 3 w 35"/>
                  <a:gd name="T31" fmla="*/ 46 h 59"/>
                  <a:gd name="T32" fmla="*/ 6 w 35"/>
                  <a:gd name="T33" fmla="*/ 53 h 59"/>
                  <a:gd name="T34" fmla="*/ 13 w 35"/>
                  <a:gd name="T35" fmla="*/ 57 h 59"/>
                  <a:gd name="T36" fmla="*/ 14 w 35"/>
                  <a:gd name="T37" fmla="*/ 49 h 59"/>
                  <a:gd name="T38" fmla="*/ 14 w 35"/>
                  <a:gd name="T39" fmla="*/ 49 h 59"/>
                  <a:gd name="T40" fmla="*/ 12 w 35"/>
                  <a:gd name="T41" fmla="*/ 48 h 59"/>
                  <a:gd name="T42" fmla="*/ 12 w 35"/>
                  <a:gd name="T43" fmla="*/ 46 h 59"/>
                  <a:gd name="T44" fmla="*/ 8 w 35"/>
                  <a:gd name="T45" fmla="*/ 41 h 59"/>
                  <a:gd name="T46" fmla="*/ 9 w 35"/>
                  <a:gd name="T47" fmla="*/ 39 h 59"/>
                  <a:gd name="T48" fmla="*/ 11 w 35"/>
                  <a:gd name="T49" fmla="*/ 39 h 59"/>
                  <a:gd name="T50" fmla="*/ 8 w 35"/>
                  <a:gd name="T51" fmla="*/ 34 h 59"/>
                  <a:gd name="T52" fmla="*/ 12 w 35"/>
                  <a:gd name="T53" fmla="*/ 34 h 59"/>
                  <a:gd name="T54" fmla="*/ 11 w 35"/>
                  <a:gd name="T55" fmla="*/ 29 h 59"/>
                  <a:gd name="T56" fmla="*/ 15 w 35"/>
                  <a:gd name="T57" fmla="*/ 31 h 59"/>
                  <a:gd name="T58" fmla="*/ 15 w 35"/>
                  <a:gd name="T59" fmla="*/ 30 h 59"/>
                  <a:gd name="T60" fmla="*/ 16 w 35"/>
                  <a:gd name="T61" fmla="*/ 27 h 59"/>
                  <a:gd name="T62" fmla="*/ 17 w 35"/>
                  <a:gd name="T63" fmla="*/ 26 h 59"/>
                  <a:gd name="T64" fmla="*/ 21 w 35"/>
                  <a:gd name="T65" fmla="*/ 30 h 59"/>
                  <a:gd name="T66" fmla="*/ 22 w 35"/>
                  <a:gd name="T67" fmla="*/ 29 h 59"/>
                  <a:gd name="T68" fmla="*/ 24 w 35"/>
                  <a:gd name="T69" fmla="*/ 28 h 59"/>
                  <a:gd name="T70" fmla="*/ 24 w 35"/>
                  <a:gd name="T71" fmla="*/ 28 h 59"/>
                  <a:gd name="T72" fmla="*/ 28 w 35"/>
                  <a:gd name="T73" fmla="*/ 24 h 59"/>
                  <a:gd name="T74" fmla="*/ 32 w 35"/>
                  <a:gd name="T75" fmla="*/ 19 h 59"/>
                  <a:gd name="T76" fmla="*/ 35 w 35"/>
                  <a:gd name="T77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59">
                    <a:moveTo>
                      <a:pt x="35" y="13"/>
                    </a:moveTo>
                    <a:lnTo>
                      <a:pt x="35" y="13"/>
                    </a:lnTo>
                    <a:cubicBezTo>
                      <a:pt x="34" y="10"/>
                      <a:pt x="35" y="7"/>
                      <a:pt x="34" y="4"/>
                    </a:cubicBezTo>
                    <a:cubicBezTo>
                      <a:pt x="32" y="0"/>
                      <a:pt x="28" y="1"/>
                      <a:pt x="25" y="2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6" y="4"/>
                      <a:pt x="28" y="5"/>
                      <a:pt x="28" y="6"/>
                    </a:cubicBezTo>
                    <a:cubicBezTo>
                      <a:pt x="28" y="8"/>
                      <a:pt x="28" y="8"/>
                      <a:pt x="27" y="9"/>
                    </a:cubicBezTo>
                    <a:cubicBezTo>
                      <a:pt x="26" y="11"/>
                      <a:pt x="27" y="11"/>
                      <a:pt x="25" y="12"/>
                    </a:cubicBezTo>
                    <a:cubicBezTo>
                      <a:pt x="24" y="13"/>
                      <a:pt x="24" y="13"/>
                      <a:pt x="22" y="14"/>
                    </a:cubicBezTo>
                    <a:cubicBezTo>
                      <a:pt x="21" y="15"/>
                      <a:pt x="21" y="16"/>
                      <a:pt x="19" y="17"/>
                    </a:cubicBezTo>
                    <a:cubicBezTo>
                      <a:pt x="17" y="17"/>
                      <a:pt x="15" y="17"/>
                      <a:pt x="14" y="20"/>
                    </a:cubicBezTo>
                    <a:cubicBezTo>
                      <a:pt x="11" y="20"/>
                      <a:pt x="9" y="23"/>
                      <a:pt x="8" y="25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2" y="32"/>
                      <a:pt x="1" y="36"/>
                      <a:pt x="2" y="38"/>
                    </a:cubicBezTo>
                    <a:cubicBezTo>
                      <a:pt x="0" y="41"/>
                      <a:pt x="1" y="44"/>
                      <a:pt x="3" y="46"/>
                    </a:cubicBezTo>
                    <a:cubicBezTo>
                      <a:pt x="2" y="49"/>
                      <a:pt x="2" y="51"/>
                      <a:pt x="6" y="53"/>
                    </a:cubicBezTo>
                    <a:cubicBezTo>
                      <a:pt x="7" y="57"/>
                      <a:pt x="9" y="59"/>
                      <a:pt x="13" y="57"/>
                    </a:cubicBezTo>
                    <a:cubicBezTo>
                      <a:pt x="15" y="54"/>
                      <a:pt x="15" y="51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0" y="45"/>
                      <a:pt x="9" y="42"/>
                      <a:pt x="8" y="41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9" y="39"/>
                      <a:pt x="11" y="39"/>
                      <a:pt x="11" y="39"/>
                    </a:cubicBezTo>
                    <a:cubicBezTo>
                      <a:pt x="9" y="37"/>
                      <a:pt x="8" y="35"/>
                      <a:pt x="8" y="34"/>
                    </a:cubicBezTo>
                    <a:cubicBezTo>
                      <a:pt x="8" y="34"/>
                      <a:pt x="12" y="34"/>
                      <a:pt x="12" y="34"/>
                    </a:cubicBezTo>
                    <a:cubicBezTo>
                      <a:pt x="11" y="33"/>
                      <a:pt x="11" y="31"/>
                      <a:pt x="11" y="29"/>
                    </a:cubicBezTo>
                    <a:cubicBezTo>
                      <a:pt x="13" y="30"/>
                      <a:pt x="14" y="30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6" y="28"/>
                      <a:pt x="16" y="27"/>
                    </a:cubicBezTo>
                    <a:cubicBezTo>
                      <a:pt x="16" y="27"/>
                      <a:pt x="17" y="26"/>
                      <a:pt x="17" y="26"/>
                    </a:cubicBezTo>
                    <a:cubicBezTo>
                      <a:pt x="19" y="27"/>
                      <a:pt x="21" y="28"/>
                      <a:pt x="21" y="30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8" y="21"/>
                      <a:pt x="30" y="19"/>
                      <a:pt x="32" y="19"/>
                    </a:cubicBezTo>
                    <a:cubicBezTo>
                      <a:pt x="31" y="16"/>
                      <a:pt x="33" y="13"/>
                      <a:pt x="35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185"/>
              <p:cNvSpPr>
                <a:spLocks/>
              </p:cNvSpPr>
              <p:nvPr/>
            </p:nvSpPr>
            <p:spPr bwMode="auto">
              <a:xfrm>
                <a:off x="3464" y="2013"/>
                <a:ext cx="8" cy="8"/>
              </a:xfrm>
              <a:custGeom>
                <a:avLst/>
                <a:gdLst>
                  <a:gd name="T0" fmla="*/ 0 w 13"/>
                  <a:gd name="T1" fmla="*/ 4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13 h 13"/>
                  <a:gd name="T8" fmla="*/ 3 w 13"/>
                  <a:gd name="T9" fmla="*/ 0 h 13"/>
                  <a:gd name="T10" fmla="*/ 0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lnTo>
                      <a:pt x="0" y="4"/>
                    </a:lnTo>
                    <a:cubicBezTo>
                      <a:pt x="2" y="5"/>
                      <a:pt x="7" y="11"/>
                      <a:pt x="9" y="13"/>
                    </a:cubicBezTo>
                    <a:lnTo>
                      <a:pt x="13" y="13"/>
                    </a:lnTo>
                    <a:cubicBezTo>
                      <a:pt x="13" y="13"/>
                      <a:pt x="8" y="3"/>
                      <a:pt x="3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186"/>
              <p:cNvSpPr>
                <a:spLocks/>
              </p:cNvSpPr>
              <p:nvPr/>
            </p:nvSpPr>
            <p:spPr bwMode="auto">
              <a:xfrm>
                <a:off x="3399" y="2026"/>
                <a:ext cx="4" cy="33"/>
              </a:xfrm>
              <a:custGeom>
                <a:avLst/>
                <a:gdLst>
                  <a:gd name="T0" fmla="*/ 2 w 6"/>
                  <a:gd name="T1" fmla="*/ 0 h 54"/>
                  <a:gd name="T2" fmla="*/ 2 w 6"/>
                  <a:gd name="T3" fmla="*/ 0 h 54"/>
                  <a:gd name="T4" fmla="*/ 6 w 6"/>
                  <a:gd name="T5" fmla="*/ 4 h 54"/>
                  <a:gd name="T6" fmla="*/ 6 w 6"/>
                  <a:gd name="T7" fmla="*/ 54 h 54"/>
                  <a:gd name="T8" fmla="*/ 5 w 6"/>
                  <a:gd name="T9" fmla="*/ 53 h 54"/>
                  <a:gd name="T10" fmla="*/ 3 w 6"/>
                  <a:gd name="T11" fmla="*/ 49 h 54"/>
                  <a:gd name="T12" fmla="*/ 0 w 6"/>
                  <a:gd name="T13" fmla="*/ 45 h 54"/>
                  <a:gd name="T14" fmla="*/ 0 w 6"/>
                  <a:gd name="T15" fmla="*/ 0 h 54"/>
                  <a:gd name="T16" fmla="*/ 2 w 6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4">
                    <a:moveTo>
                      <a:pt x="2" y="0"/>
                    </a:moveTo>
                    <a:lnTo>
                      <a:pt x="2" y="0"/>
                    </a:lnTo>
                    <a:lnTo>
                      <a:pt x="6" y="4"/>
                    </a:lnTo>
                    <a:lnTo>
                      <a:pt x="6" y="54"/>
                    </a:lnTo>
                    <a:cubicBezTo>
                      <a:pt x="6" y="54"/>
                      <a:pt x="6" y="54"/>
                      <a:pt x="5" y="53"/>
                    </a:cubicBezTo>
                    <a:cubicBezTo>
                      <a:pt x="4" y="52"/>
                      <a:pt x="4" y="50"/>
                      <a:pt x="3" y="49"/>
                    </a:cubicBezTo>
                    <a:cubicBezTo>
                      <a:pt x="3" y="49"/>
                      <a:pt x="3" y="49"/>
                      <a:pt x="0" y="45"/>
                    </a:cubicBez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187"/>
              <p:cNvSpPr>
                <a:spLocks/>
              </p:cNvSpPr>
              <p:nvPr/>
            </p:nvSpPr>
            <p:spPr bwMode="auto">
              <a:xfrm>
                <a:off x="3398" y="2078"/>
                <a:ext cx="52" cy="88"/>
              </a:xfrm>
              <a:custGeom>
                <a:avLst/>
                <a:gdLst>
                  <a:gd name="T0" fmla="*/ 6 w 86"/>
                  <a:gd name="T1" fmla="*/ 9 h 144"/>
                  <a:gd name="T2" fmla="*/ 6 w 86"/>
                  <a:gd name="T3" fmla="*/ 9 h 144"/>
                  <a:gd name="T4" fmla="*/ 6 w 86"/>
                  <a:gd name="T5" fmla="*/ 6 h 144"/>
                  <a:gd name="T6" fmla="*/ 6 w 86"/>
                  <a:gd name="T7" fmla="*/ 2 h 144"/>
                  <a:gd name="T8" fmla="*/ 7 w 86"/>
                  <a:gd name="T9" fmla="*/ 0 h 144"/>
                  <a:gd name="T10" fmla="*/ 7 w 86"/>
                  <a:gd name="T11" fmla="*/ 11 h 144"/>
                  <a:gd name="T12" fmla="*/ 7 w 86"/>
                  <a:gd name="T13" fmla="*/ 23 h 144"/>
                  <a:gd name="T14" fmla="*/ 86 w 86"/>
                  <a:gd name="T15" fmla="*/ 136 h 144"/>
                  <a:gd name="T16" fmla="*/ 86 w 86"/>
                  <a:gd name="T17" fmla="*/ 144 h 144"/>
                  <a:gd name="T18" fmla="*/ 18 w 86"/>
                  <a:gd name="T19" fmla="*/ 84 h 144"/>
                  <a:gd name="T20" fmla="*/ 0 w 86"/>
                  <a:gd name="T21" fmla="*/ 15 h 144"/>
                  <a:gd name="T22" fmla="*/ 6 w 86"/>
                  <a:gd name="T23" fmla="*/ 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144">
                    <a:moveTo>
                      <a:pt x="6" y="9"/>
                    </a:moveTo>
                    <a:lnTo>
                      <a:pt x="6" y="9"/>
                    </a:lnTo>
                    <a:cubicBezTo>
                      <a:pt x="6" y="8"/>
                      <a:pt x="6" y="7"/>
                      <a:pt x="6" y="6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lnTo>
                      <a:pt x="7" y="11"/>
                    </a:lnTo>
                    <a:cubicBezTo>
                      <a:pt x="7" y="15"/>
                      <a:pt x="7" y="20"/>
                      <a:pt x="7" y="23"/>
                    </a:cubicBezTo>
                    <a:cubicBezTo>
                      <a:pt x="9" y="68"/>
                      <a:pt x="25" y="94"/>
                      <a:pt x="86" y="136"/>
                    </a:cubicBezTo>
                    <a:lnTo>
                      <a:pt x="86" y="144"/>
                    </a:lnTo>
                    <a:cubicBezTo>
                      <a:pt x="51" y="121"/>
                      <a:pt x="30" y="103"/>
                      <a:pt x="18" y="84"/>
                    </a:cubicBezTo>
                    <a:cubicBezTo>
                      <a:pt x="5" y="64"/>
                      <a:pt x="1" y="45"/>
                      <a:pt x="0" y="15"/>
                    </a:cubicBezTo>
                    <a:cubicBezTo>
                      <a:pt x="3" y="14"/>
                      <a:pt x="5" y="10"/>
                      <a:pt x="6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188"/>
              <p:cNvSpPr>
                <a:spLocks/>
              </p:cNvSpPr>
              <p:nvPr/>
            </p:nvSpPr>
            <p:spPr bwMode="auto">
              <a:xfrm>
                <a:off x="3401" y="2024"/>
                <a:ext cx="7" cy="3"/>
              </a:xfrm>
              <a:custGeom>
                <a:avLst/>
                <a:gdLst>
                  <a:gd name="T0" fmla="*/ 11 w 11"/>
                  <a:gd name="T1" fmla="*/ 5 h 5"/>
                  <a:gd name="T2" fmla="*/ 11 w 11"/>
                  <a:gd name="T3" fmla="*/ 5 h 5"/>
                  <a:gd name="T4" fmla="*/ 3 w 11"/>
                  <a:gd name="T5" fmla="*/ 5 h 5"/>
                  <a:gd name="T6" fmla="*/ 0 w 11"/>
                  <a:gd name="T7" fmla="*/ 2 h 5"/>
                  <a:gd name="T8" fmla="*/ 2 w 11"/>
                  <a:gd name="T9" fmla="*/ 0 h 5"/>
                  <a:gd name="T10" fmla="*/ 6 w 11"/>
                  <a:gd name="T11" fmla="*/ 2 h 5"/>
                  <a:gd name="T12" fmla="*/ 1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1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0"/>
                    </a:lnTo>
                    <a:cubicBezTo>
                      <a:pt x="3" y="0"/>
                      <a:pt x="5" y="2"/>
                      <a:pt x="6" y="2"/>
                    </a:cubicBezTo>
                    <a:cubicBezTo>
                      <a:pt x="8" y="4"/>
                      <a:pt x="10" y="5"/>
                      <a:pt x="1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189"/>
              <p:cNvSpPr>
                <a:spLocks/>
              </p:cNvSpPr>
              <p:nvPr/>
            </p:nvSpPr>
            <p:spPr bwMode="auto">
              <a:xfrm>
                <a:off x="3466" y="1939"/>
                <a:ext cx="5" cy="10"/>
              </a:xfrm>
              <a:custGeom>
                <a:avLst/>
                <a:gdLst>
                  <a:gd name="T0" fmla="*/ 5 w 8"/>
                  <a:gd name="T1" fmla="*/ 3 h 17"/>
                  <a:gd name="T2" fmla="*/ 5 w 8"/>
                  <a:gd name="T3" fmla="*/ 3 h 17"/>
                  <a:gd name="T4" fmla="*/ 4 w 8"/>
                  <a:gd name="T5" fmla="*/ 10 h 17"/>
                  <a:gd name="T6" fmla="*/ 0 w 8"/>
                  <a:gd name="T7" fmla="*/ 16 h 17"/>
                  <a:gd name="T8" fmla="*/ 7 w 8"/>
                  <a:gd name="T9" fmla="*/ 10 h 17"/>
                  <a:gd name="T10" fmla="*/ 7 w 8"/>
                  <a:gd name="T11" fmla="*/ 9 h 17"/>
                  <a:gd name="T12" fmla="*/ 8 w 8"/>
                  <a:gd name="T13" fmla="*/ 5 h 17"/>
                  <a:gd name="T14" fmla="*/ 8 w 8"/>
                  <a:gd name="T15" fmla="*/ 0 h 17"/>
                  <a:gd name="T16" fmla="*/ 5 w 8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7">
                    <a:moveTo>
                      <a:pt x="5" y="3"/>
                    </a:moveTo>
                    <a:lnTo>
                      <a:pt x="5" y="3"/>
                    </a:lnTo>
                    <a:cubicBezTo>
                      <a:pt x="6" y="5"/>
                      <a:pt x="6" y="8"/>
                      <a:pt x="4" y="10"/>
                    </a:cubicBezTo>
                    <a:cubicBezTo>
                      <a:pt x="4" y="12"/>
                      <a:pt x="3" y="15"/>
                      <a:pt x="0" y="16"/>
                    </a:cubicBezTo>
                    <a:cubicBezTo>
                      <a:pt x="0" y="16"/>
                      <a:pt x="5" y="17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6" y="8"/>
                      <a:pt x="7" y="5"/>
                      <a:pt x="8" y="5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7" y="1"/>
                      <a:pt x="7" y="2"/>
                      <a:pt x="5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190"/>
              <p:cNvSpPr>
                <a:spLocks/>
              </p:cNvSpPr>
              <p:nvPr/>
            </p:nvSpPr>
            <p:spPr bwMode="auto">
              <a:xfrm>
                <a:off x="3471" y="1915"/>
                <a:ext cx="7" cy="23"/>
              </a:xfrm>
              <a:custGeom>
                <a:avLst/>
                <a:gdLst>
                  <a:gd name="T0" fmla="*/ 9 w 11"/>
                  <a:gd name="T1" fmla="*/ 7 h 37"/>
                  <a:gd name="T2" fmla="*/ 9 w 11"/>
                  <a:gd name="T3" fmla="*/ 7 h 37"/>
                  <a:gd name="T4" fmla="*/ 9 w 11"/>
                  <a:gd name="T5" fmla="*/ 0 h 37"/>
                  <a:gd name="T6" fmla="*/ 6 w 11"/>
                  <a:gd name="T7" fmla="*/ 3 h 37"/>
                  <a:gd name="T8" fmla="*/ 5 w 11"/>
                  <a:gd name="T9" fmla="*/ 8 h 37"/>
                  <a:gd name="T10" fmla="*/ 4 w 11"/>
                  <a:gd name="T11" fmla="*/ 15 h 37"/>
                  <a:gd name="T12" fmla="*/ 3 w 11"/>
                  <a:gd name="T13" fmla="*/ 22 h 37"/>
                  <a:gd name="T14" fmla="*/ 1 w 11"/>
                  <a:gd name="T15" fmla="*/ 29 h 37"/>
                  <a:gd name="T16" fmla="*/ 0 w 11"/>
                  <a:gd name="T17" fmla="*/ 35 h 37"/>
                  <a:gd name="T18" fmla="*/ 0 w 11"/>
                  <a:gd name="T19" fmla="*/ 37 h 37"/>
                  <a:gd name="T20" fmla="*/ 2 w 11"/>
                  <a:gd name="T21" fmla="*/ 37 h 37"/>
                  <a:gd name="T22" fmla="*/ 3 w 11"/>
                  <a:gd name="T23" fmla="*/ 32 h 37"/>
                  <a:gd name="T24" fmla="*/ 6 w 11"/>
                  <a:gd name="T25" fmla="*/ 33 h 37"/>
                  <a:gd name="T26" fmla="*/ 7 w 11"/>
                  <a:gd name="T27" fmla="*/ 28 h 37"/>
                  <a:gd name="T28" fmla="*/ 8 w 11"/>
                  <a:gd name="T29" fmla="*/ 21 h 37"/>
                  <a:gd name="T30" fmla="*/ 9 w 11"/>
                  <a:gd name="T31" fmla="*/ 14 h 37"/>
                  <a:gd name="T32" fmla="*/ 9 w 11"/>
                  <a:gd name="T3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37">
                    <a:moveTo>
                      <a:pt x="9" y="7"/>
                    </a:moveTo>
                    <a:lnTo>
                      <a:pt x="9" y="7"/>
                    </a:lnTo>
                    <a:cubicBezTo>
                      <a:pt x="9" y="6"/>
                      <a:pt x="10" y="4"/>
                      <a:pt x="9" y="0"/>
                    </a:cubicBezTo>
                    <a:cubicBezTo>
                      <a:pt x="9" y="1"/>
                      <a:pt x="8" y="2"/>
                      <a:pt x="6" y="3"/>
                    </a:cubicBezTo>
                    <a:cubicBezTo>
                      <a:pt x="7" y="4"/>
                      <a:pt x="7" y="7"/>
                      <a:pt x="5" y="8"/>
                    </a:cubicBezTo>
                    <a:cubicBezTo>
                      <a:pt x="6" y="10"/>
                      <a:pt x="6" y="14"/>
                      <a:pt x="4" y="15"/>
                    </a:cubicBezTo>
                    <a:cubicBezTo>
                      <a:pt x="6" y="17"/>
                      <a:pt x="5" y="20"/>
                      <a:pt x="3" y="22"/>
                    </a:cubicBezTo>
                    <a:cubicBezTo>
                      <a:pt x="4" y="24"/>
                      <a:pt x="4" y="27"/>
                      <a:pt x="1" y="29"/>
                    </a:cubicBezTo>
                    <a:cubicBezTo>
                      <a:pt x="2" y="31"/>
                      <a:pt x="1" y="34"/>
                      <a:pt x="0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2" y="35"/>
                      <a:pt x="3" y="32"/>
                      <a:pt x="3" y="32"/>
                    </a:cubicBezTo>
                    <a:lnTo>
                      <a:pt x="6" y="33"/>
                    </a:lnTo>
                    <a:cubicBezTo>
                      <a:pt x="7" y="32"/>
                      <a:pt x="7" y="29"/>
                      <a:pt x="7" y="28"/>
                    </a:cubicBezTo>
                    <a:cubicBezTo>
                      <a:pt x="9" y="27"/>
                      <a:pt x="9" y="24"/>
                      <a:pt x="8" y="21"/>
                    </a:cubicBezTo>
                    <a:cubicBezTo>
                      <a:pt x="9" y="19"/>
                      <a:pt x="11" y="16"/>
                      <a:pt x="9" y="14"/>
                    </a:cubicBezTo>
                    <a:cubicBezTo>
                      <a:pt x="11" y="12"/>
                      <a:pt x="11" y="9"/>
                      <a:pt x="9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191"/>
              <p:cNvSpPr>
                <a:spLocks/>
              </p:cNvSpPr>
              <p:nvPr/>
            </p:nvSpPr>
            <p:spPr bwMode="auto">
              <a:xfrm>
                <a:off x="3472" y="1965"/>
                <a:ext cx="28" cy="19"/>
              </a:xfrm>
              <a:custGeom>
                <a:avLst/>
                <a:gdLst>
                  <a:gd name="T0" fmla="*/ 0 w 47"/>
                  <a:gd name="T1" fmla="*/ 0 h 32"/>
                  <a:gd name="T2" fmla="*/ 0 w 47"/>
                  <a:gd name="T3" fmla="*/ 0 h 32"/>
                  <a:gd name="T4" fmla="*/ 46 w 47"/>
                  <a:gd name="T5" fmla="*/ 30 h 32"/>
                  <a:gd name="T6" fmla="*/ 46 w 47"/>
                  <a:gd name="T7" fmla="*/ 29 h 32"/>
                  <a:gd name="T8" fmla="*/ 5 w 47"/>
                  <a:gd name="T9" fmla="*/ 1 h 32"/>
                  <a:gd name="T10" fmla="*/ 0 w 4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2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9"/>
                      <a:pt x="28" y="32"/>
                      <a:pt x="46" y="30"/>
                    </a:cubicBezTo>
                    <a:cubicBezTo>
                      <a:pt x="47" y="29"/>
                      <a:pt x="47" y="29"/>
                      <a:pt x="46" y="29"/>
                    </a:cubicBezTo>
                    <a:cubicBezTo>
                      <a:pt x="36" y="29"/>
                      <a:pt x="14" y="22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192"/>
              <p:cNvSpPr>
                <a:spLocks/>
              </p:cNvSpPr>
              <p:nvPr/>
            </p:nvSpPr>
            <p:spPr bwMode="auto">
              <a:xfrm>
                <a:off x="3475" y="1982"/>
                <a:ext cx="13" cy="19"/>
              </a:xfrm>
              <a:custGeom>
                <a:avLst/>
                <a:gdLst>
                  <a:gd name="T0" fmla="*/ 8 w 22"/>
                  <a:gd name="T1" fmla="*/ 5 h 30"/>
                  <a:gd name="T2" fmla="*/ 8 w 22"/>
                  <a:gd name="T3" fmla="*/ 5 h 30"/>
                  <a:gd name="T4" fmla="*/ 2 w 22"/>
                  <a:gd name="T5" fmla="*/ 0 h 30"/>
                  <a:gd name="T6" fmla="*/ 3 w 22"/>
                  <a:gd name="T7" fmla="*/ 15 h 30"/>
                  <a:gd name="T8" fmla="*/ 4 w 22"/>
                  <a:gd name="T9" fmla="*/ 6 h 30"/>
                  <a:gd name="T10" fmla="*/ 21 w 22"/>
                  <a:gd name="T11" fmla="*/ 29 h 30"/>
                  <a:gd name="T12" fmla="*/ 21 w 22"/>
                  <a:gd name="T13" fmla="*/ 29 h 30"/>
                  <a:gd name="T14" fmla="*/ 8 w 22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8" y="5"/>
                    </a:moveTo>
                    <a:lnTo>
                      <a:pt x="8" y="5"/>
                    </a:lnTo>
                    <a:cubicBezTo>
                      <a:pt x="5" y="3"/>
                      <a:pt x="3" y="1"/>
                      <a:pt x="2" y="0"/>
                    </a:cubicBezTo>
                    <a:cubicBezTo>
                      <a:pt x="0" y="7"/>
                      <a:pt x="1" y="10"/>
                      <a:pt x="3" y="15"/>
                    </a:cubicBezTo>
                    <a:cubicBezTo>
                      <a:pt x="3" y="10"/>
                      <a:pt x="3" y="7"/>
                      <a:pt x="4" y="6"/>
                    </a:cubicBezTo>
                    <a:cubicBezTo>
                      <a:pt x="6" y="7"/>
                      <a:pt x="18" y="14"/>
                      <a:pt x="21" y="29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2" y="24"/>
                      <a:pt x="21" y="14"/>
                      <a:pt x="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193"/>
              <p:cNvSpPr>
                <a:spLocks/>
              </p:cNvSpPr>
              <p:nvPr/>
            </p:nvSpPr>
            <p:spPr bwMode="auto">
              <a:xfrm>
                <a:off x="3489" y="1956"/>
                <a:ext cx="59" cy="56"/>
              </a:xfrm>
              <a:custGeom>
                <a:avLst/>
                <a:gdLst>
                  <a:gd name="T0" fmla="*/ 78 w 97"/>
                  <a:gd name="T1" fmla="*/ 22 h 92"/>
                  <a:gd name="T2" fmla="*/ 78 w 97"/>
                  <a:gd name="T3" fmla="*/ 22 h 92"/>
                  <a:gd name="T4" fmla="*/ 95 w 97"/>
                  <a:gd name="T5" fmla="*/ 12 h 92"/>
                  <a:gd name="T6" fmla="*/ 97 w 97"/>
                  <a:gd name="T7" fmla="*/ 8 h 92"/>
                  <a:gd name="T8" fmla="*/ 73 w 97"/>
                  <a:gd name="T9" fmla="*/ 18 h 92"/>
                  <a:gd name="T10" fmla="*/ 71 w 97"/>
                  <a:gd name="T11" fmla="*/ 17 h 92"/>
                  <a:gd name="T12" fmla="*/ 73 w 97"/>
                  <a:gd name="T13" fmla="*/ 5 h 92"/>
                  <a:gd name="T14" fmla="*/ 72 w 97"/>
                  <a:gd name="T15" fmla="*/ 0 h 92"/>
                  <a:gd name="T16" fmla="*/ 61 w 97"/>
                  <a:gd name="T17" fmla="*/ 15 h 92"/>
                  <a:gd name="T18" fmla="*/ 58 w 97"/>
                  <a:gd name="T19" fmla="*/ 25 h 92"/>
                  <a:gd name="T20" fmla="*/ 49 w 97"/>
                  <a:gd name="T21" fmla="*/ 36 h 92"/>
                  <a:gd name="T22" fmla="*/ 43 w 97"/>
                  <a:gd name="T23" fmla="*/ 9 h 92"/>
                  <a:gd name="T24" fmla="*/ 29 w 97"/>
                  <a:gd name="T25" fmla="*/ 6 h 92"/>
                  <a:gd name="T26" fmla="*/ 17 w 97"/>
                  <a:gd name="T27" fmla="*/ 15 h 92"/>
                  <a:gd name="T28" fmla="*/ 15 w 97"/>
                  <a:gd name="T29" fmla="*/ 16 h 92"/>
                  <a:gd name="T30" fmla="*/ 0 w 97"/>
                  <a:gd name="T31" fmla="*/ 32 h 92"/>
                  <a:gd name="T32" fmla="*/ 18 w 97"/>
                  <a:gd name="T33" fmla="*/ 25 h 92"/>
                  <a:gd name="T34" fmla="*/ 19 w 97"/>
                  <a:gd name="T35" fmla="*/ 26 h 92"/>
                  <a:gd name="T36" fmla="*/ 25 w 97"/>
                  <a:gd name="T37" fmla="*/ 49 h 92"/>
                  <a:gd name="T38" fmla="*/ 28 w 97"/>
                  <a:gd name="T39" fmla="*/ 26 h 92"/>
                  <a:gd name="T40" fmla="*/ 29 w 97"/>
                  <a:gd name="T41" fmla="*/ 26 h 92"/>
                  <a:gd name="T42" fmla="*/ 44 w 97"/>
                  <a:gd name="T43" fmla="*/ 32 h 92"/>
                  <a:gd name="T44" fmla="*/ 34 w 97"/>
                  <a:gd name="T45" fmla="*/ 18 h 92"/>
                  <a:gd name="T46" fmla="*/ 38 w 97"/>
                  <a:gd name="T47" fmla="*/ 12 h 92"/>
                  <a:gd name="T48" fmla="*/ 48 w 97"/>
                  <a:gd name="T49" fmla="*/ 27 h 92"/>
                  <a:gd name="T50" fmla="*/ 35 w 97"/>
                  <a:gd name="T51" fmla="*/ 51 h 92"/>
                  <a:gd name="T52" fmla="*/ 36 w 97"/>
                  <a:gd name="T53" fmla="*/ 52 h 92"/>
                  <a:gd name="T54" fmla="*/ 46 w 97"/>
                  <a:gd name="T55" fmla="*/ 49 h 92"/>
                  <a:gd name="T56" fmla="*/ 57 w 97"/>
                  <a:gd name="T57" fmla="*/ 55 h 92"/>
                  <a:gd name="T58" fmla="*/ 40 w 97"/>
                  <a:gd name="T59" fmla="*/ 60 h 92"/>
                  <a:gd name="T60" fmla="*/ 40 w 97"/>
                  <a:gd name="T61" fmla="*/ 62 h 92"/>
                  <a:gd name="T62" fmla="*/ 56 w 97"/>
                  <a:gd name="T63" fmla="*/ 72 h 92"/>
                  <a:gd name="T64" fmla="*/ 37 w 97"/>
                  <a:gd name="T65" fmla="*/ 69 h 92"/>
                  <a:gd name="T66" fmla="*/ 35 w 97"/>
                  <a:gd name="T67" fmla="*/ 70 h 92"/>
                  <a:gd name="T68" fmla="*/ 39 w 97"/>
                  <a:gd name="T69" fmla="*/ 86 h 92"/>
                  <a:gd name="T70" fmla="*/ 25 w 97"/>
                  <a:gd name="T71" fmla="*/ 70 h 92"/>
                  <a:gd name="T72" fmla="*/ 5 w 97"/>
                  <a:gd name="T73" fmla="*/ 55 h 92"/>
                  <a:gd name="T74" fmla="*/ 3 w 97"/>
                  <a:gd name="T75" fmla="*/ 56 h 92"/>
                  <a:gd name="T76" fmla="*/ 8 w 97"/>
                  <a:gd name="T77" fmla="*/ 67 h 92"/>
                  <a:gd name="T78" fmla="*/ 1 w 97"/>
                  <a:gd name="T79" fmla="*/ 77 h 92"/>
                  <a:gd name="T80" fmla="*/ 1 w 97"/>
                  <a:gd name="T81" fmla="*/ 77 h 92"/>
                  <a:gd name="T82" fmla="*/ 9 w 97"/>
                  <a:gd name="T83" fmla="*/ 72 h 92"/>
                  <a:gd name="T84" fmla="*/ 8 w 97"/>
                  <a:gd name="T85" fmla="*/ 80 h 92"/>
                  <a:gd name="T86" fmla="*/ 12 w 97"/>
                  <a:gd name="T87" fmla="*/ 91 h 92"/>
                  <a:gd name="T88" fmla="*/ 16 w 97"/>
                  <a:gd name="T89" fmla="*/ 76 h 92"/>
                  <a:gd name="T90" fmla="*/ 19 w 97"/>
                  <a:gd name="T91" fmla="*/ 76 h 92"/>
                  <a:gd name="T92" fmla="*/ 27 w 97"/>
                  <a:gd name="T93" fmla="*/ 92 h 92"/>
                  <a:gd name="T94" fmla="*/ 28 w 97"/>
                  <a:gd name="T95" fmla="*/ 81 h 92"/>
                  <a:gd name="T96" fmla="*/ 40 w 97"/>
                  <a:gd name="T97" fmla="*/ 89 h 92"/>
                  <a:gd name="T98" fmla="*/ 40 w 97"/>
                  <a:gd name="T99" fmla="*/ 73 h 92"/>
                  <a:gd name="T100" fmla="*/ 59 w 97"/>
                  <a:gd name="T101" fmla="*/ 73 h 92"/>
                  <a:gd name="T102" fmla="*/ 49 w 97"/>
                  <a:gd name="T103" fmla="*/ 61 h 92"/>
                  <a:gd name="T104" fmla="*/ 61 w 97"/>
                  <a:gd name="T105" fmla="*/ 55 h 92"/>
                  <a:gd name="T106" fmla="*/ 53 w 97"/>
                  <a:gd name="T107" fmla="*/ 48 h 92"/>
                  <a:gd name="T108" fmla="*/ 63 w 97"/>
                  <a:gd name="T109" fmla="*/ 40 h 92"/>
                  <a:gd name="T110" fmla="*/ 74 w 97"/>
                  <a:gd name="T111" fmla="*/ 35 h 92"/>
                  <a:gd name="T112" fmla="*/ 88 w 97"/>
                  <a:gd name="T113" fmla="*/ 35 h 92"/>
                  <a:gd name="T114" fmla="*/ 95 w 97"/>
                  <a:gd name="T115" fmla="*/ 33 h 92"/>
                  <a:gd name="T116" fmla="*/ 77 w 97"/>
                  <a:gd name="T117" fmla="*/ 24 h 92"/>
                  <a:gd name="T118" fmla="*/ 78 w 97"/>
                  <a:gd name="T119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2">
                    <a:moveTo>
                      <a:pt x="78" y="22"/>
                    </a:moveTo>
                    <a:lnTo>
                      <a:pt x="78" y="22"/>
                    </a:lnTo>
                    <a:cubicBezTo>
                      <a:pt x="90" y="22"/>
                      <a:pt x="91" y="16"/>
                      <a:pt x="95" y="12"/>
                    </a:cubicBezTo>
                    <a:cubicBezTo>
                      <a:pt x="95" y="11"/>
                      <a:pt x="96" y="9"/>
                      <a:pt x="97" y="8"/>
                    </a:cubicBezTo>
                    <a:cubicBezTo>
                      <a:pt x="87" y="7"/>
                      <a:pt x="79" y="8"/>
                      <a:pt x="73" y="18"/>
                    </a:cubicBezTo>
                    <a:cubicBezTo>
                      <a:pt x="72" y="20"/>
                      <a:pt x="69" y="19"/>
                      <a:pt x="71" y="17"/>
                    </a:cubicBezTo>
                    <a:cubicBezTo>
                      <a:pt x="74" y="12"/>
                      <a:pt x="74" y="9"/>
                      <a:pt x="73" y="5"/>
                    </a:cubicBezTo>
                    <a:cubicBezTo>
                      <a:pt x="73" y="5"/>
                      <a:pt x="72" y="1"/>
                      <a:pt x="72" y="0"/>
                    </a:cubicBezTo>
                    <a:cubicBezTo>
                      <a:pt x="66" y="2"/>
                      <a:pt x="63" y="8"/>
                      <a:pt x="61" y="15"/>
                    </a:cubicBezTo>
                    <a:cubicBezTo>
                      <a:pt x="60" y="18"/>
                      <a:pt x="60" y="22"/>
                      <a:pt x="58" y="25"/>
                    </a:cubicBezTo>
                    <a:cubicBezTo>
                      <a:pt x="57" y="28"/>
                      <a:pt x="53" y="32"/>
                      <a:pt x="49" y="36"/>
                    </a:cubicBezTo>
                    <a:cubicBezTo>
                      <a:pt x="52" y="28"/>
                      <a:pt x="53" y="14"/>
                      <a:pt x="43" y="9"/>
                    </a:cubicBezTo>
                    <a:cubicBezTo>
                      <a:pt x="39" y="6"/>
                      <a:pt x="33" y="6"/>
                      <a:pt x="29" y="6"/>
                    </a:cubicBezTo>
                    <a:cubicBezTo>
                      <a:pt x="25" y="7"/>
                      <a:pt x="19" y="9"/>
                      <a:pt x="17" y="15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1" y="16"/>
                      <a:pt x="3" y="21"/>
                      <a:pt x="0" y="32"/>
                    </a:cubicBezTo>
                    <a:cubicBezTo>
                      <a:pt x="4" y="32"/>
                      <a:pt x="14" y="32"/>
                      <a:pt x="18" y="25"/>
                    </a:cubicBezTo>
                    <a:cubicBezTo>
                      <a:pt x="19" y="24"/>
                      <a:pt x="20" y="24"/>
                      <a:pt x="19" y="26"/>
                    </a:cubicBezTo>
                    <a:cubicBezTo>
                      <a:pt x="16" y="34"/>
                      <a:pt x="17" y="42"/>
                      <a:pt x="25" y="49"/>
                    </a:cubicBezTo>
                    <a:cubicBezTo>
                      <a:pt x="30" y="46"/>
                      <a:pt x="32" y="34"/>
                      <a:pt x="28" y="26"/>
                    </a:cubicBezTo>
                    <a:cubicBezTo>
                      <a:pt x="27" y="25"/>
                      <a:pt x="28" y="24"/>
                      <a:pt x="29" y="26"/>
                    </a:cubicBezTo>
                    <a:cubicBezTo>
                      <a:pt x="33" y="33"/>
                      <a:pt x="41" y="33"/>
                      <a:pt x="44" y="32"/>
                    </a:cubicBezTo>
                    <a:cubicBezTo>
                      <a:pt x="44" y="24"/>
                      <a:pt x="38" y="20"/>
                      <a:pt x="34" y="18"/>
                    </a:cubicBezTo>
                    <a:cubicBezTo>
                      <a:pt x="29" y="15"/>
                      <a:pt x="34" y="12"/>
                      <a:pt x="38" y="12"/>
                    </a:cubicBezTo>
                    <a:cubicBezTo>
                      <a:pt x="45" y="12"/>
                      <a:pt x="48" y="19"/>
                      <a:pt x="48" y="27"/>
                    </a:cubicBezTo>
                    <a:cubicBezTo>
                      <a:pt x="48" y="36"/>
                      <a:pt x="43" y="47"/>
                      <a:pt x="35" y="51"/>
                    </a:cubicBezTo>
                    <a:cubicBezTo>
                      <a:pt x="33" y="52"/>
                      <a:pt x="34" y="53"/>
                      <a:pt x="36" y="52"/>
                    </a:cubicBezTo>
                    <a:cubicBezTo>
                      <a:pt x="40" y="50"/>
                      <a:pt x="43" y="49"/>
                      <a:pt x="46" y="49"/>
                    </a:cubicBezTo>
                    <a:cubicBezTo>
                      <a:pt x="54" y="50"/>
                      <a:pt x="57" y="54"/>
                      <a:pt x="57" y="55"/>
                    </a:cubicBezTo>
                    <a:cubicBezTo>
                      <a:pt x="53" y="59"/>
                      <a:pt x="45" y="61"/>
                      <a:pt x="40" y="60"/>
                    </a:cubicBezTo>
                    <a:cubicBezTo>
                      <a:pt x="36" y="59"/>
                      <a:pt x="35" y="62"/>
                      <a:pt x="40" y="62"/>
                    </a:cubicBezTo>
                    <a:cubicBezTo>
                      <a:pt x="49" y="61"/>
                      <a:pt x="54" y="66"/>
                      <a:pt x="56" y="72"/>
                    </a:cubicBezTo>
                    <a:cubicBezTo>
                      <a:pt x="48" y="75"/>
                      <a:pt x="41" y="72"/>
                      <a:pt x="37" y="69"/>
                    </a:cubicBezTo>
                    <a:cubicBezTo>
                      <a:pt x="34" y="66"/>
                      <a:pt x="33" y="68"/>
                      <a:pt x="35" y="70"/>
                    </a:cubicBezTo>
                    <a:cubicBezTo>
                      <a:pt x="41" y="74"/>
                      <a:pt x="41" y="82"/>
                      <a:pt x="39" y="86"/>
                    </a:cubicBezTo>
                    <a:cubicBezTo>
                      <a:pt x="30" y="84"/>
                      <a:pt x="28" y="78"/>
                      <a:pt x="25" y="70"/>
                    </a:cubicBezTo>
                    <a:cubicBezTo>
                      <a:pt x="21" y="61"/>
                      <a:pt x="14" y="57"/>
                      <a:pt x="5" y="55"/>
                    </a:cubicBezTo>
                    <a:cubicBezTo>
                      <a:pt x="3" y="54"/>
                      <a:pt x="1" y="54"/>
                      <a:pt x="3" y="56"/>
                    </a:cubicBezTo>
                    <a:cubicBezTo>
                      <a:pt x="6" y="58"/>
                      <a:pt x="9" y="62"/>
                      <a:pt x="8" y="67"/>
                    </a:cubicBezTo>
                    <a:cubicBezTo>
                      <a:pt x="7" y="71"/>
                      <a:pt x="5" y="73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7" y="75"/>
                      <a:pt x="9" y="72"/>
                      <a:pt x="9" y="72"/>
                    </a:cubicBezTo>
                    <a:cubicBezTo>
                      <a:pt x="11" y="72"/>
                      <a:pt x="9" y="76"/>
                      <a:pt x="8" y="80"/>
                    </a:cubicBezTo>
                    <a:cubicBezTo>
                      <a:pt x="8" y="87"/>
                      <a:pt x="9" y="89"/>
                      <a:pt x="12" y="91"/>
                    </a:cubicBezTo>
                    <a:cubicBezTo>
                      <a:pt x="17" y="87"/>
                      <a:pt x="17" y="80"/>
                      <a:pt x="16" y="76"/>
                    </a:cubicBezTo>
                    <a:cubicBezTo>
                      <a:pt x="16" y="74"/>
                      <a:pt x="19" y="74"/>
                      <a:pt x="19" y="76"/>
                    </a:cubicBezTo>
                    <a:cubicBezTo>
                      <a:pt x="19" y="81"/>
                      <a:pt x="19" y="88"/>
                      <a:pt x="27" y="92"/>
                    </a:cubicBezTo>
                    <a:cubicBezTo>
                      <a:pt x="28" y="89"/>
                      <a:pt x="29" y="85"/>
                      <a:pt x="28" y="81"/>
                    </a:cubicBezTo>
                    <a:cubicBezTo>
                      <a:pt x="32" y="86"/>
                      <a:pt x="39" y="89"/>
                      <a:pt x="40" y="89"/>
                    </a:cubicBezTo>
                    <a:cubicBezTo>
                      <a:pt x="43" y="86"/>
                      <a:pt x="44" y="77"/>
                      <a:pt x="40" y="73"/>
                    </a:cubicBezTo>
                    <a:cubicBezTo>
                      <a:pt x="49" y="78"/>
                      <a:pt x="55" y="75"/>
                      <a:pt x="59" y="73"/>
                    </a:cubicBezTo>
                    <a:cubicBezTo>
                      <a:pt x="58" y="65"/>
                      <a:pt x="53" y="62"/>
                      <a:pt x="49" y="61"/>
                    </a:cubicBezTo>
                    <a:cubicBezTo>
                      <a:pt x="54" y="61"/>
                      <a:pt x="58" y="59"/>
                      <a:pt x="61" y="55"/>
                    </a:cubicBezTo>
                    <a:cubicBezTo>
                      <a:pt x="60" y="53"/>
                      <a:pt x="57" y="50"/>
                      <a:pt x="53" y="48"/>
                    </a:cubicBezTo>
                    <a:cubicBezTo>
                      <a:pt x="56" y="47"/>
                      <a:pt x="60" y="44"/>
                      <a:pt x="63" y="40"/>
                    </a:cubicBezTo>
                    <a:cubicBezTo>
                      <a:pt x="67" y="37"/>
                      <a:pt x="71" y="34"/>
                      <a:pt x="74" y="35"/>
                    </a:cubicBezTo>
                    <a:cubicBezTo>
                      <a:pt x="81" y="36"/>
                      <a:pt x="84" y="36"/>
                      <a:pt x="88" y="35"/>
                    </a:cubicBezTo>
                    <a:cubicBezTo>
                      <a:pt x="89" y="34"/>
                      <a:pt x="94" y="33"/>
                      <a:pt x="95" y="33"/>
                    </a:cubicBezTo>
                    <a:cubicBezTo>
                      <a:pt x="92" y="27"/>
                      <a:pt x="86" y="23"/>
                      <a:pt x="77" y="24"/>
                    </a:cubicBezTo>
                    <a:cubicBezTo>
                      <a:pt x="76" y="25"/>
                      <a:pt x="76" y="22"/>
                      <a:pt x="78" y="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194"/>
              <p:cNvSpPr>
                <a:spLocks/>
              </p:cNvSpPr>
              <p:nvPr/>
            </p:nvSpPr>
            <p:spPr bwMode="auto">
              <a:xfrm>
                <a:off x="3401" y="1981"/>
                <a:ext cx="17" cy="4"/>
              </a:xfrm>
              <a:custGeom>
                <a:avLst/>
                <a:gdLst>
                  <a:gd name="T0" fmla="*/ 3 w 29"/>
                  <a:gd name="T1" fmla="*/ 4 h 6"/>
                  <a:gd name="T2" fmla="*/ 3 w 29"/>
                  <a:gd name="T3" fmla="*/ 4 h 6"/>
                  <a:gd name="T4" fmla="*/ 26 w 29"/>
                  <a:gd name="T5" fmla="*/ 0 h 6"/>
                  <a:gd name="T6" fmla="*/ 29 w 29"/>
                  <a:gd name="T7" fmla="*/ 4 h 6"/>
                  <a:gd name="T8" fmla="*/ 2 w 29"/>
                  <a:gd name="T9" fmla="*/ 5 h 6"/>
                  <a:gd name="T10" fmla="*/ 3 w 2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3" y="4"/>
                    </a:moveTo>
                    <a:lnTo>
                      <a:pt x="3" y="4"/>
                    </a:lnTo>
                    <a:cubicBezTo>
                      <a:pt x="9" y="4"/>
                      <a:pt x="18" y="3"/>
                      <a:pt x="26" y="0"/>
                    </a:cubicBezTo>
                    <a:lnTo>
                      <a:pt x="29" y="4"/>
                    </a:lnTo>
                    <a:cubicBezTo>
                      <a:pt x="23" y="6"/>
                      <a:pt x="11" y="6"/>
                      <a:pt x="2" y="5"/>
                    </a:cubicBezTo>
                    <a:cubicBezTo>
                      <a:pt x="0" y="4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195"/>
              <p:cNvSpPr>
                <a:spLocks/>
              </p:cNvSpPr>
              <p:nvPr/>
            </p:nvSpPr>
            <p:spPr bwMode="auto">
              <a:xfrm>
                <a:off x="3353" y="1956"/>
                <a:ext cx="77" cy="54"/>
              </a:xfrm>
              <a:custGeom>
                <a:avLst/>
                <a:gdLst>
                  <a:gd name="T0" fmla="*/ 127 w 127"/>
                  <a:gd name="T1" fmla="*/ 57 h 89"/>
                  <a:gd name="T2" fmla="*/ 112 w 127"/>
                  <a:gd name="T3" fmla="*/ 53 h 89"/>
                  <a:gd name="T4" fmla="*/ 110 w 127"/>
                  <a:gd name="T5" fmla="*/ 54 h 89"/>
                  <a:gd name="T6" fmla="*/ 82 w 127"/>
                  <a:gd name="T7" fmla="*/ 67 h 89"/>
                  <a:gd name="T8" fmla="*/ 74 w 127"/>
                  <a:gd name="T9" fmla="*/ 72 h 89"/>
                  <a:gd name="T10" fmla="*/ 57 w 127"/>
                  <a:gd name="T11" fmla="*/ 86 h 89"/>
                  <a:gd name="T12" fmla="*/ 61 w 127"/>
                  <a:gd name="T13" fmla="*/ 69 h 89"/>
                  <a:gd name="T14" fmla="*/ 58 w 127"/>
                  <a:gd name="T15" fmla="*/ 62 h 89"/>
                  <a:gd name="T16" fmla="*/ 41 w 127"/>
                  <a:gd name="T17" fmla="*/ 55 h 89"/>
                  <a:gd name="T18" fmla="*/ 62 w 127"/>
                  <a:gd name="T19" fmla="*/ 52 h 89"/>
                  <a:gd name="T20" fmla="*/ 49 w 127"/>
                  <a:gd name="T21" fmla="*/ 27 h 89"/>
                  <a:gd name="T22" fmla="*/ 64 w 127"/>
                  <a:gd name="T23" fmla="*/ 18 h 89"/>
                  <a:gd name="T24" fmla="*/ 68 w 127"/>
                  <a:gd name="T25" fmla="*/ 26 h 89"/>
                  <a:gd name="T26" fmla="*/ 73 w 127"/>
                  <a:gd name="T27" fmla="*/ 49 h 89"/>
                  <a:gd name="T28" fmla="*/ 80 w 127"/>
                  <a:gd name="T29" fmla="*/ 25 h 89"/>
                  <a:gd name="T30" fmla="*/ 82 w 127"/>
                  <a:gd name="T31" fmla="*/ 16 h 89"/>
                  <a:gd name="T32" fmla="*/ 69 w 127"/>
                  <a:gd name="T33" fmla="*/ 6 h 89"/>
                  <a:gd name="T34" fmla="*/ 49 w 127"/>
                  <a:gd name="T35" fmla="*/ 36 h 89"/>
                  <a:gd name="T36" fmla="*/ 37 w 127"/>
                  <a:gd name="T37" fmla="*/ 15 h 89"/>
                  <a:gd name="T38" fmla="*/ 24 w 127"/>
                  <a:gd name="T39" fmla="*/ 5 h 89"/>
                  <a:gd name="T40" fmla="*/ 25 w 127"/>
                  <a:gd name="T41" fmla="*/ 18 h 89"/>
                  <a:gd name="T42" fmla="*/ 3 w 127"/>
                  <a:gd name="T43" fmla="*/ 12 h 89"/>
                  <a:gd name="T44" fmla="*/ 20 w 127"/>
                  <a:gd name="T45" fmla="*/ 24 h 89"/>
                  <a:gd name="T46" fmla="*/ 10 w 127"/>
                  <a:gd name="T47" fmla="*/ 35 h 89"/>
                  <a:gd name="T48" fmla="*/ 34 w 127"/>
                  <a:gd name="T49" fmla="*/ 40 h 89"/>
                  <a:gd name="T50" fmla="*/ 37 w 127"/>
                  <a:gd name="T51" fmla="*/ 55 h 89"/>
                  <a:gd name="T52" fmla="*/ 39 w 127"/>
                  <a:gd name="T53" fmla="*/ 73 h 89"/>
                  <a:gd name="T54" fmla="*/ 55 w 127"/>
                  <a:gd name="T55" fmla="*/ 89 h 89"/>
                  <a:gd name="T56" fmla="*/ 78 w 127"/>
                  <a:gd name="T57" fmla="*/ 89 h 89"/>
                  <a:gd name="T58" fmla="*/ 84 w 127"/>
                  <a:gd name="T59" fmla="*/ 62 h 89"/>
                  <a:gd name="T60" fmla="*/ 93 w 127"/>
                  <a:gd name="T61" fmla="*/ 66 h 89"/>
                  <a:gd name="T62" fmla="*/ 107 w 127"/>
                  <a:gd name="T63" fmla="*/ 64 h 89"/>
                  <a:gd name="T64" fmla="*/ 114 w 127"/>
                  <a:gd name="T65" fmla="*/ 66 h 89"/>
                  <a:gd name="T66" fmla="*/ 120 w 127"/>
                  <a:gd name="T67" fmla="*/ 79 h 89"/>
                  <a:gd name="T68" fmla="*/ 124 w 127"/>
                  <a:gd name="T69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" h="89">
                    <a:moveTo>
                      <a:pt x="127" y="57"/>
                    </a:moveTo>
                    <a:lnTo>
                      <a:pt x="127" y="57"/>
                    </a:lnTo>
                    <a:cubicBezTo>
                      <a:pt x="123" y="53"/>
                      <a:pt x="119" y="50"/>
                      <a:pt x="116" y="48"/>
                    </a:cubicBezTo>
                    <a:cubicBezTo>
                      <a:pt x="115" y="50"/>
                      <a:pt x="113" y="53"/>
                      <a:pt x="112" y="53"/>
                    </a:cubicBezTo>
                    <a:cubicBezTo>
                      <a:pt x="111" y="53"/>
                      <a:pt x="111" y="54"/>
                      <a:pt x="111" y="54"/>
                    </a:cubicBezTo>
                    <a:cubicBezTo>
                      <a:pt x="111" y="54"/>
                      <a:pt x="110" y="54"/>
                      <a:pt x="110" y="54"/>
                    </a:cubicBezTo>
                    <a:cubicBezTo>
                      <a:pt x="104" y="58"/>
                      <a:pt x="88" y="58"/>
                      <a:pt x="84" y="59"/>
                    </a:cubicBezTo>
                    <a:cubicBezTo>
                      <a:pt x="80" y="61"/>
                      <a:pt x="81" y="64"/>
                      <a:pt x="82" y="67"/>
                    </a:cubicBezTo>
                    <a:cubicBezTo>
                      <a:pt x="84" y="75"/>
                      <a:pt x="83" y="80"/>
                      <a:pt x="78" y="85"/>
                    </a:cubicBezTo>
                    <a:cubicBezTo>
                      <a:pt x="74" y="82"/>
                      <a:pt x="73" y="75"/>
                      <a:pt x="74" y="72"/>
                    </a:cubicBezTo>
                    <a:cubicBezTo>
                      <a:pt x="74" y="69"/>
                      <a:pt x="72" y="69"/>
                      <a:pt x="72" y="72"/>
                    </a:cubicBezTo>
                    <a:cubicBezTo>
                      <a:pt x="71" y="75"/>
                      <a:pt x="66" y="86"/>
                      <a:pt x="57" y="86"/>
                    </a:cubicBezTo>
                    <a:cubicBezTo>
                      <a:pt x="57" y="83"/>
                      <a:pt x="57" y="73"/>
                      <a:pt x="63" y="70"/>
                    </a:cubicBezTo>
                    <a:cubicBezTo>
                      <a:pt x="65" y="68"/>
                      <a:pt x="64" y="66"/>
                      <a:pt x="61" y="69"/>
                    </a:cubicBezTo>
                    <a:cubicBezTo>
                      <a:pt x="57" y="72"/>
                      <a:pt x="50" y="75"/>
                      <a:pt x="42" y="72"/>
                    </a:cubicBezTo>
                    <a:cubicBezTo>
                      <a:pt x="43" y="66"/>
                      <a:pt x="49" y="61"/>
                      <a:pt x="58" y="62"/>
                    </a:cubicBezTo>
                    <a:cubicBezTo>
                      <a:pt x="63" y="62"/>
                      <a:pt x="62" y="59"/>
                      <a:pt x="58" y="60"/>
                    </a:cubicBezTo>
                    <a:cubicBezTo>
                      <a:pt x="52" y="61"/>
                      <a:pt x="44" y="59"/>
                      <a:pt x="41" y="55"/>
                    </a:cubicBezTo>
                    <a:cubicBezTo>
                      <a:pt x="41" y="54"/>
                      <a:pt x="45" y="50"/>
                      <a:pt x="51" y="49"/>
                    </a:cubicBezTo>
                    <a:cubicBezTo>
                      <a:pt x="55" y="49"/>
                      <a:pt x="58" y="50"/>
                      <a:pt x="62" y="52"/>
                    </a:cubicBezTo>
                    <a:cubicBezTo>
                      <a:pt x="63" y="53"/>
                      <a:pt x="64" y="52"/>
                      <a:pt x="62" y="51"/>
                    </a:cubicBezTo>
                    <a:cubicBezTo>
                      <a:pt x="55" y="47"/>
                      <a:pt x="50" y="36"/>
                      <a:pt x="49" y="27"/>
                    </a:cubicBezTo>
                    <a:cubicBezTo>
                      <a:pt x="49" y="19"/>
                      <a:pt x="52" y="12"/>
                      <a:pt x="60" y="12"/>
                    </a:cubicBezTo>
                    <a:cubicBezTo>
                      <a:pt x="64" y="12"/>
                      <a:pt x="69" y="15"/>
                      <a:pt x="64" y="18"/>
                    </a:cubicBezTo>
                    <a:cubicBezTo>
                      <a:pt x="60" y="20"/>
                      <a:pt x="54" y="24"/>
                      <a:pt x="53" y="32"/>
                    </a:cubicBezTo>
                    <a:cubicBezTo>
                      <a:pt x="57" y="33"/>
                      <a:pt x="65" y="33"/>
                      <a:pt x="68" y="26"/>
                    </a:cubicBezTo>
                    <a:cubicBezTo>
                      <a:pt x="69" y="24"/>
                      <a:pt x="70" y="25"/>
                      <a:pt x="69" y="26"/>
                    </a:cubicBezTo>
                    <a:cubicBezTo>
                      <a:pt x="65" y="34"/>
                      <a:pt x="68" y="46"/>
                      <a:pt x="73" y="49"/>
                    </a:cubicBezTo>
                    <a:cubicBezTo>
                      <a:pt x="81" y="42"/>
                      <a:pt x="82" y="34"/>
                      <a:pt x="79" y="26"/>
                    </a:cubicBezTo>
                    <a:cubicBezTo>
                      <a:pt x="78" y="24"/>
                      <a:pt x="79" y="24"/>
                      <a:pt x="80" y="25"/>
                    </a:cubicBezTo>
                    <a:cubicBezTo>
                      <a:pt x="83" y="32"/>
                      <a:pt x="93" y="32"/>
                      <a:pt x="98" y="32"/>
                    </a:cubicBezTo>
                    <a:cubicBezTo>
                      <a:pt x="95" y="21"/>
                      <a:pt x="87" y="16"/>
                      <a:pt x="82" y="16"/>
                    </a:cubicBezTo>
                    <a:cubicBezTo>
                      <a:pt x="82" y="16"/>
                      <a:pt x="81" y="15"/>
                      <a:pt x="81" y="15"/>
                    </a:cubicBezTo>
                    <a:cubicBezTo>
                      <a:pt x="79" y="9"/>
                      <a:pt x="72" y="7"/>
                      <a:pt x="69" y="6"/>
                    </a:cubicBezTo>
                    <a:cubicBezTo>
                      <a:pt x="65" y="6"/>
                      <a:pt x="59" y="6"/>
                      <a:pt x="55" y="9"/>
                    </a:cubicBezTo>
                    <a:cubicBezTo>
                      <a:pt x="45" y="14"/>
                      <a:pt x="46" y="28"/>
                      <a:pt x="49" y="36"/>
                    </a:cubicBezTo>
                    <a:cubicBezTo>
                      <a:pt x="44" y="32"/>
                      <a:pt x="41" y="28"/>
                      <a:pt x="39" y="25"/>
                    </a:cubicBezTo>
                    <a:cubicBezTo>
                      <a:pt x="38" y="22"/>
                      <a:pt x="37" y="18"/>
                      <a:pt x="37" y="15"/>
                    </a:cubicBezTo>
                    <a:cubicBezTo>
                      <a:pt x="35" y="8"/>
                      <a:pt x="31" y="2"/>
                      <a:pt x="25" y="0"/>
                    </a:cubicBezTo>
                    <a:cubicBezTo>
                      <a:pt x="25" y="1"/>
                      <a:pt x="25" y="5"/>
                      <a:pt x="24" y="5"/>
                    </a:cubicBezTo>
                    <a:cubicBezTo>
                      <a:pt x="24" y="9"/>
                      <a:pt x="24" y="12"/>
                      <a:pt x="27" y="17"/>
                    </a:cubicBezTo>
                    <a:cubicBezTo>
                      <a:pt x="28" y="19"/>
                      <a:pt x="26" y="20"/>
                      <a:pt x="25" y="18"/>
                    </a:cubicBezTo>
                    <a:cubicBezTo>
                      <a:pt x="19" y="8"/>
                      <a:pt x="10" y="7"/>
                      <a:pt x="0" y="8"/>
                    </a:cubicBezTo>
                    <a:cubicBezTo>
                      <a:pt x="1" y="9"/>
                      <a:pt x="2" y="11"/>
                      <a:pt x="3" y="12"/>
                    </a:cubicBezTo>
                    <a:cubicBezTo>
                      <a:pt x="6" y="16"/>
                      <a:pt x="7" y="22"/>
                      <a:pt x="20" y="22"/>
                    </a:cubicBezTo>
                    <a:cubicBezTo>
                      <a:pt x="21" y="22"/>
                      <a:pt x="22" y="25"/>
                      <a:pt x="20" y="24"/>
                    </a:cubicBezTo>
                    <a:cubicBezTo>
                      <a:pt x="12" y="23"/>
                      <a:pt x="6" y="27"/>
                      <a:pt x="3" y="33"/>
                    </a:cubicBezTo>
                    <a:cubicBezTo>
                      <a:pt x="4" y="33"/>
                      <a:pt x="9" y="34"/>
                      <a:pt x="10" y="35"/>
                    </a:cubicBezTo>
                    <a:cubicBezTo>
                      <a:pt x="13" y="36"/>
                      <a:pt x="16" y="36"/>
                      <a:pt x="24" y="35"/>
                    </a:cubicBezTo>
                    <a:cubicBezTo>
                      <a:pt x="27" y="34"/>
                      <a:pt x="31" y="37"/>
                      <a:pt x="34" y="40"/>
                    </a:cubicBezTo>
                    <a:cubicBezTo>
                      <a:pt x="38" y="44"/>
                      <a:pt x="41" y="47"/>
                      <a:pt x="45" y="48"/>
                    </a:cubicBezTo>
                    <a:cubicBezTo>
                      <a:pt x="40" y="50"/>
                      <a:pt x="38" y="53"/>
                      <a:pt x="37" y="55"/>
                    </a:cubicBezTo>
                    <a:cubicBezTo>
                      <a:pt x="39" y="59"/>
                      <a:pt x="44" y="61"/>
                      <a:pt x="49" y="61"/>
                    </a:cubicBezTo>
                    <a:cubicBezTo>
                      <a:pt x="45" y="62"/>
                      <a:pt x="40" y="65"/>
                      <a:pt x="39" y="73"/>
                    </a:cubicBezTo>
                    <a:cubicBezTo>
                      <a:pt x="42" y="75"/>
                      <a:pt x="49" y="78"/>
                      <a:pt x="58" y="73"/>
                    </a:cubicBezTo>
                    <a:cubicBezTo>
                      <a:pt x="54" y="77"/>
                      <a:pt x="54" y="86"/>
                      <a:pt x="55" y="89"/>
                    </a:cubicBezTo>
                    <a:cubicBezTo>
                      <a:pt x="56" y="89"/>
                      <a:pt x="69" y="88"/>
                      <a:pt x="72" y="76"/>
                    </a:cubicBezTo>
                    <a:cubicBezTo>
                      <a:pt x="72" y="81"/>
                      <a:pt x="74" y="85"/>
                      <a:pt x="78" y="89"/>
                    </a:cubicBezTo>
                    <a:cubicBezTo>
                      <a:pt x="87" y="80"/>
                      <a:pt x="85" y="72"/>
                      <a:pt x="84" y="69"/>
                    </a:cubicBezTo>
                    <a:cubicBezTo>
                      <a:pt x="82" y="65"/>
                      <a:pt x="82" y="63"/>
                      <a:pt x="84" y="62"/>
                    </a:cubicBezTo>
                    <a:cubicBezTo>
                      <a:pt x="85" y="60"/>
                      <a:pt x="91" y="61"/>
                      <a:pt x="97" y="60"/>
                    </a:cubicBezTo>
                    <a:cubicBezTo>
                      <a:pt x="95" y="62"/>
                      <a:pt x="94" y="64"/>
                      <a:pt x="93" y="66"/>
                    </a:cubicBezTo>
                    <a:cubicBezTo>
                      <a:pt x="98" y="67"/>
                      <a:pt x="102" y="66"/>
                      <a:pt x="106" y="62"/>
                    </a:cubicBezTo>
                    <a:cubicBezTo>
                      <a:pt x="108" y="61"/>
                      <a:pt x="109" y="63"/>
                      <a:pt x="107" y="64"/>
                    </a:cubicBezTo>
                    <a:cubicBezTo>
                      <a:pt x="104" y="68"/>
                      <a:pt x="102" y="74"/>
                      <a:pt x="104" y="79"/>
                    </a:cubicBezTo>
                    <a:cubicBezTo>
                      <a:pt x="110" y="77"/>
                      <a:pt x="112" y="73"/>
                      <a:pt x="114" y="66"/>
                    </a:cubicBezTo>
                    <a:cubicBezTo>
                      <a:pt x="114" y="64"/>
                      <a:pt x="116" y="64"/>
                      <a:pt x="115" y="66"/>
                    </a:cubicBezTo>
                    <a:cubicBezTo>
                      <a:pt x="115" y="70"/>
                      <a:pt x="116" y="75"/>
                      <a:pt x="120" y="79"/>
                    </a:cubicBezTo>
                    <a:cubicBezTo>
                      <a:pt x="124" y="75"/>
                      <a:pt x="126" y="71"/>
                      <a:pt x="124" y="66"/>
                    </a:cubicBezTo>
                    <a:cubicBezTo>
                      <a:pt x="124" y="64"/>
                      <a:pt x="124" y="63"/>
                      <a:pt x="124" y="62"/>
                    </a:cubicBezTo>
                    <a:cubicBezTo>
                      <a:pt x="124" y="61"/>
                      <a:pt x="125" y="58"/>
                      <a:pt x="127" y="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96"/>
              <p:cNvSpPr>
                <a:spLocks/>
              </p:cNvSpPr>
              <p:nvPr/>
            </p:nvSpPr>
            <p:spPr bwMode="auto">
              <a:xfrm>
                <a:off x="3406" y="1998"/>
                <a:ext cx="19" cy="17"/>
              </a:xfrm>
              <a:custGeom>
                <a:avLst/>
                <a:gdLst>
                  <a:gd name="T0" fmla="*/ 9 w 31"/>
                  <a:gd name="T1" fmla="*/ 0 h 28"/>
                  <a:gd name="T2" fmla="*/ 9 w 31"/>
                  <a:gd name="T3" fmla="*/ 0 h 28"/>
                  <a:gd name="T4" fmla="*/ 0 w 31"/>
                  <a:gd name="T5" fmla="*/ 8 h 28"/>
                  <a:gd name="T6" fmla="*/ 9 w 31"/>
                  <a:gd name="T7" fmla="*/ 9 h 28"/>
                  <a:gd name="T8" fmla="*/ 2 w 31"/>
                  <a:gd name="T9" fmla="*/ 21 h 28"/>
                  <a:gd name="T10" fmla="*/ 17 w 31"/>
                  <a:gd name="T11" fmla="*/ 17 h 28"/>
                  <a:gd name="T12" fmla="*/ 18 w 31"/>
                  <a:gd name="T13" fmla="*/ 28 h 28"/>
                  <a:gd name="T14" fmla="*/ 31 w 31"/>
                  <a:gd name="T15" fmla="*/ 16 h 28"/>
                  <a:gd name="T16" fmla="*/ 30 w 31"/>
                  <a:gd name="T17" fmla="*/ 16 h 28"/>
                  <a:gd name="T18" fmla="*/ 19 w 31"/>
                  <a:gd name="T19" fmla="*/ 25 h 28"/>
                  <a:gd name="T20" fmla="*/ 20 w 31"/>
                  <a:gd name="T21" fmla="*/ 14 h 28"/>
                  <a:gd name="T22" fmla="*/ 19 w 31"/>
                  <a:gd name="T23" fmla="*/ 13 h 28"/>
                  <a:gd name="T24" fmla="*/ 5 w 31"/>
                  <a:gd name="T25" fmla="*/ 19 h 28"/>
                  <a:gd name="T26" fmla="*/ 11 w 31"/>
                  <a:gd name="T27" fmla="*/ 9 h 28"/>
                  <a:gd name="T28" fmla="*/ 10 w 31"/>
                  <a:gd name="T29" fmla="*/ 8 h 28"/>
                  <a:gd name="T30" fmla="*/ 4 w 31"/>
                  <a:gd name="T31" fmla="*/ 7 h 28"/>
                  <a:gd name="T32" fmla="*/ 10 w 31"/>
                  <a:gd name="T33" fmla="*/ 1 h 28"/>
                  <a:gd name="T34" fmla="*/ 9 w 3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lnTo>
                      <a:pt x="9" y="0"/>
                    </a:lnTo>
                    <a:cubicBezTo>
                      <a:pt x="6" y="1"/>
                      <a:pt x="2" y="3"/>
                      <a:pt x="0" y="8"/>
                    </a:cubicBezTo>
                    <a:cubicBezTo>
                      <a:pt x="2" y="9"/>
                      <a:pt x="6" y="10"/>
                      <a:pt x="9" y="9"/>
                    </a:cubicBezTo>
                    <a:cubicBezTo>
                      <a:pt x="6" y="11"/>
                      <a:pt x="2" y="16"/>
                      <a:pt x="2" y="21"/>
                    </a:cubicBezTo>
                    <a:cubicBezTo>
                      <a:pt x="5" y="22"/>
                      <a:pt x="14" y="21"/>
                      <a:pt x="17" y="17"/>
                    </a:cubicBezTo>
                    <a:cubicBezTo>
                      <a:pt x="16" y="19"/>
                      <a:pt x="15" y="24"/>
                      <a:pt x="18" y="28"/>
                    </a:cubicBezTo>
                    <a:cubicBezTo>
                      <a:pt x="23" y="28"/>
                      <a:pt x="28" y="24"/>
                      <a:pt x="31" y="16"/>
                    </a:cubicBezTo>
                    <a:cubicBezTo>
                      <a:pt x="31" y="15"/>
                      <a:pt x="31" y="15"/>
                      <a:pt x="30" y="16"/>
                    </a:cubicBezTo>
                    <a:cubicBezTo>
                      <a:pt x="27" y="21"/>
                      <a:pt x="24" y="25"/>
                      <a:pt x="19" y="25"/>
                    </a:cubicBezTo>
                    <a:cubicBezTo>
                      <a:pt x="18" y="22"/>
                      <a:pt x="19" y="17"/>
                      <a:pt x="20" y="14"/>
                    </a:cubicBezTo>
                    <a:cubicBezTo>
                      <a:pt x="21" y="11"/>
                      <a:pt x="20" y="11"/>
                      <a:pt x="19" y="13"/>
                    </a:cubicBezTo>
                    <a:cubicBezTo>
                      <a:pt x="17" y="15"/>
                      <a:pt x="13" y="19"/>
                      <a:pt x="5" y="19"/>
                    </a:cubicBezTo>
                    <a:cubicBezTo>
                      <a:pt x="6" y="14"/>
                      <a:pt x="8" y="12"/>
                      <a:pt x="11" y="9"/>
                    </a:cubicBezTo>
                    <a:cubicBezTo>
                      <a:pt x="12" y="9"/>
                      <a:pt x="13" y="7"/>
                      <a:pt x="10" y="8"/>
                    </a:cubicBezTo>
                    <a:cubicBezTo>
                      <a:pt x="9" y="8"/>
                      <a:pt x="6" y="8"/>
                      <a:pt x="4" y="7"/>
                    </a:cubicBezTo>
                    <a:cubicBezTo>
                      <a:pt x="5" y="4"/>
                      <a:pt x="5" y="3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197"/>
              <p:cNvSpPr>
                <a:spLocks/>
              </p:cNvSpPr>
              <p:nvPr/>
            </p:nvSpPr>
            <p:spPr bwMode="auto">
              <a:xfrm>
                <a:off x="3547" y="1996"/>
                <a:ext cx="3" cy="3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5 h 5"/>
                  <a:gd name="T6" fmla="*/ 1 w 5"/>
                  <a:gd name="T7" fmla="*/ 2 h 5"/>
                  <a:gd name="T8" fmla="*/ 4 w 5"/>
                  <a:gd name="T9" fmla="*/ 1 h 5"/>
                  <a:gd name="T10" fmla="*/ 3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198"/>
              <p:cNvSpPr>
                <a:spLocks noEditPoints="1"/>
              </p:cNvSpPr>
              <p:nvPr/>
            </p:nvSpPr>
            <p:spPr bwMode="auto">
              <a:xfrm>
                <a:off x="3319" y="2015"/>
                <a:ext cx="96" cy="145"/>
              </a:xfrm>
              <a:custGeom>
                <a:avLst/>
                <a:gdLst>
                  <a:gd name="T0" fmla="*/ 116 w 159"/>
                  <a:gd name="T1" fmla="*/ 23 h 238"/>
                  <a:gd name="T2" fmla="*/ 114 w 159"/>
                  <a:gd name="T3" fmla="*/ 25 h 238"/>
                  <a:gd name="T4" fmla="*/ 130 w 159"/>
                  <a:gd name="T5" fmla="*/ 89 h 238"/>
                  <a:gd name="T6" fmla="*/ 76 w 159"/>
                  <a:gd name="T7" fmla="*/ 110 h 238"/>
                  <a:gd name="T8" fmla="*/ 68 w 159"/>
                  <a:gd name="T9" fmla="*/ 137 h 238"/>
                  <a:gd name="T10" fmla="*/ 75 w 159"/>
                  <a:gd name="T11" fmla="*/ 166 h 238"/>
                  <a:gd name="T12" fmla="*/ 71 w 159"/>
                  <a:gd name="T13" fmla="*/ 183 h 238"/>
                  <a:gd name="T14" fmla="*/ 67 w 159"/>
                  <a:gd name="T15" fmla="*/ 176 h 238"/>
                  <a:gd name="T16" fmla="*/ 42 w 159"/>
                  <a:gd name="T17" fmla="*/ 150 h 238"/>
                  <a:gd name="T18" fmla="*/ 36 w 159"/>
                  <a:gd name="T19" fmla="*/ 163 h 238"/>
                  <a:gd name="T20" fmla="*/ 24 w 159"/>
                  <a:gd name="T21" fmla="*/ 182 h 238"/>
                  <a:gd name="T22" fmla="*/ 26 w 159"/>
                  <a:gd name="T23" fmla="*/ 137 h 238"/>
                  <a:gd name="T24" fmla="*/ 33 w 159"/>
                  <a:gd name="T25" fmla="*/ 147 h 238"/>
                  <a:gd name="T26" fmla="*/ 18 w 159"/>
                  <a:gd name="T27" fmla="*/ 189 h 238"/>
                  <a:gd name="T28" fmla="*/ 26 w 159"/>
                  <a:gd name="T29" fmla="*/ 135 h 238"/>
                  <a:gd name="T30" fmla="*/ 29 w 159"/>
                  <a:gd name="T31" fmla="*/ 117 h 238"/>
                  <a:gd name="T32" fmla="*/ 159 w 159"/>
                  <a:gd name="T33" fmla="*/ 13 h 238"/>
                  <a:gd name="T34" fmla="*/ 120 w 159"/>
                  <a:gd name="T35" fmla="*/ 2 h 238"/>
                  <a:gd name="T36" fmla="*/ 76 w 159"/>
                  <a:gd name="T37" fmla="*/ 32 h 238"/>
                  <a:gd name="T38" fmla="*/ 73 w 159"/>
                  <a:gd name="T39" fmla="*/ 42 h 238"/>
                  <a:gd name="T40" fmla="*/ 70 w 159"/>
                  <a:gd name="T41" fmla="*/ 49 h 238"/>
                  <a:gd name="T42" fmla="*/ 68 w 159"/>
                  <a:gd name="T43" fmla="*/ 58 h 238"/>
                  <a:gd name="T44" fmla="*/ 54 w 159"/>
                  <a:gd name="T45" fmla="*/ 74 h 238"/>
                  <a:gd name="T46" fmla="*/ 56 w 159"/>
                  <a:gd name="T47" fmla="*/ 85 h 238"/>
                  <a:gd name="T48" fmla="*/ 46 w 159"/>
                  <a:gd name="T49" fmla="*/ 97 h 238"/>
                  <a:gd name="T50" fmla="*/ 36 w 159"/>
                  <a:gd name="T51" fmla="*/ 99 h 238"/>
                  <a:gd name="T52" fmla="*/ 49 w 159"/>
                  <a:gd name="T53" fmla="*/ 51 h 238"/>
                  <a:gd name="T54" fmla="*/ 42 w 159"/>
                  <a:gd name="T55" fmla="*/ 74 h 238"/>
                  <a:gd name="T56" fmla="*/ 25 w 159"/>
                  <a:gd name="T57" fmla="*/ 111 h 238"/>
                  <a:gd name="T58" fmla="*/ 6 w 159"/>
                  <a:gd name="T59" fmla="*/ 171 h 238"/>
                  <a:gd name="T60" fmla="*/ 18 w 159"/>
                  <a:gd name="T61" fmla="*/ 169 h 238"/>
                  <a:gd name="T62" fmla="*/ 20 w 159"/>
                  <a:gd name="T63" fmla="*/ 136 h 238"/>
                  <a:gd name="T64" fmla="*/ 22 w 159"/>
                  <a:gd name="T65" fmla="*/ 170 h 238"/>
                  <a:gd name="T66" fmla="*/ 12 w 159"/>
                  <a:gd name="T67" fmla="*/ 213 h 238"/>
                  <a:gd name="T68" fmla="*/ 28 w 159"/>
                  <a:gd name="T69" fmla="*/ 229 h 238"/>
                  <a:gd name="T70" fmla="*/ 28 w 159"/>
                  <a:gd name="T71" fmla="*/ 200 h 238"/>
                  <a:gd name="T72" fmla="*/ 58 w 159"/>
                  <a:gd name="T73" fmla="*/ 157 h 238"/>
                  <a:gd name="T74" fmla="*/ 63 w 159"/>
                  <a:gd name="T75" fmla="*/ 159 h 238"/>
                  <a:gd name="T76" fmla="*/ 69 w 159"/>
                  <a:gd name="T77" fmla="*/ 139 h 238"/>
                  <a:gd name="T78" fmla="*/ 76 w 159"/>
                  <a:gd name="T79" fmla="*/ 146 h 238"/>
                  <a:gd name="T80" fmla="*/ 80 w 159"/>
                  <a:gd name="T81" fmla="*/ 155 h 238"/>
                  <a:gd name="T82" fmla="*/ 74 w 159"/>
                  <a:gd name="T83" fmla="*/ 191 h 238"/>
                  <a:gd name="T84" fmla="*/ 111 w 159"/>
                  <a:gd name="T85" fmla="*/ 205 h 238"/>
                  <a:gd name="T86" fmla="*/ 100 w 159"/>
                  <a:gd name="T87" fmla="*/ 181 h 238"/>
                  <a:gd name="T88" fmla="*/ 89 w 159"/>
                  <a:gd name="T89" fmla="*/ 146 h 238"/>
                  <a:gd name="T90" fmla="*/ 96 w 159"/>
                  <a:gd name="T91" fmla="*/ 94 h 238"/>
                  <a:gd name="T92" fmla="*/ 81 w 159"/>
                  <a:gd name="T93" fmla="*/ 101 h 238"/>
                  <a:gd name="T94" fmla="*/ 82 w 159"/>
                  <a:gd name="T95" fmla="*/ 66 h 238"/>
                  <a:gd name="T96" fmla="*/ 92 w 159"/>
                  <a:gd name="T97" fmla="*/ 69 h 238"/>
                  <a:gd name="T98" fmla="*/ 103 w 159"/>
                  <a:gd name="T99" fmla="*/ 75 h 238"/>
                  <a:gd name="T100" fmla="*/ 116 w 159"/>
                  <a:gd name="T101" fmla="*/ 82 h 238"/>
                  <a:gd name="T102" fmla="*/ 134 w 159"/>
                  <a:gd name="T103" fmla="*/ 104 h 238"/>
                  <a:gd name="T104" fmla="*/ 121 w 159"/>
                  <a:gd name="T105" fmla="*/ 62 h 238"/>
                  <a:gd name="T106" fmla="*/ 107 w 159"/>
                  <a:gd name="T107" fmla="*/ 44 h 238"/>
                  <a:gd name="T108" fmla="*/ 108 w 159"/>
                  <a:gd name="T109" fmla="*/ 37 h 238"/>
                  <a:gd name="T110" fmla="*/ 117 w 159"/>
                  <a:gd name="T111" fmla="*/ 31 h 238"/>
                  <a:gd name="T112" fmla="*/ 122 w 159"/>
                  <a:gd name="T113" fmla="*/ 43 h 238"/>
                  <a:gd name="T114" fmla="*/ 145 w 159"/>
                  <a:gd name="T115" fmla="*/ 5 h 238"/>
                  <a:gd name="T116" fmla="*/ 156 w 159"/>
                  <a:gd name="T117" fmla="*/ 1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238">
                    <a:moveTo>
                      <a:pt x="120" y="20"/>
                    </a:moveTo>
                    <a:lnTo>
                      <a:pt x="120" y="20"/>
                    </a:lnTo>
                    <a:cubicBezTo>
                      <a:pt x="119" y="19"/>
                      <a:pt x="118" y="19"/>
                      <a:pt x="117" y="19"/>
                    </a:cubicBezTo>
                    <a:cubicBezTo>
                      <a:pt x="117" y="18"/>
                      <a:pt x="118" y="17"/>
                      <a:pt x="119" y="17"/>
                    </a:cubicBezTo>
                    <a:cubicBezTo>
                      <a:pt x="119" y="17"/>
                      <a:pt x="119" y="17"/>
                      <a:pt x="120" y="17"/>
                    </a:cubicBezTo>
                    <a:cubicBezTo>
                      <a:pt x="120" y="17"/>
                      <a:pt x="121" y="18"/>
                      <a:pt x="121" y="18"/>
                    </a:cubicBezTo>
                    <a:cubicBezTo>
                      <a:pt x="122" y="19"/>
                      <a:pt x="121" y="20"/>
                      <a:pt x="120" y="20"/>
                    </a:cubicBezTo>
                    <a:lnTo>
                      <a:pt x="120" y="20"/>
                    </a:lnTo>
                    <a:close/>
                    <a:moveTo>
                      <a:pt x="119" y="24"/>
                    </a:moveTo>
                    <a:lnTo>
                      <a:pt x="119" y="24"/>
                    </a:lnTo>
                    <a:cubicBezTo>
                      <a:pt x="118" y="25"/>
                      <a:pt x="117" y="24"/>
                      <a:pt x="117" y="23"/>
                    </a:cubicBezTo>
                    <a:cubicBezTo>
                      <a:pt x="117" y="23"/>
                      <a:pt x="116" y="23"/>
                      <a:pt x="116" y="23"/>
                    </a:cubicBezTo>
                    <a:cubicBezTo>
                      <a:pt x="115" y="23"/>
                      <a:pt x="114" y="23"/>
                      <a:pt x="114" y="22"/>
                    </a:cubicBezTo>
                    <a:cubicBezTo>
                      <a:pt x="114" y="21"/>
                      <a:pt x="116" y="21"/>
                      <a:pt x="117" y="21"/>
                    </a:cubicBezTo>
                    <a:cubicBezTo>
                      <a:pt x="118" y="21"/>
                      <a:pt x="119" y="22"/>
                      <a:pt x="119" y="22"/>
                    </a:cubicBezTo>
                    <a:cubicBezTo>
                      <a:pt x="120" y="22"/>
                      <a:pt x="120" y="24"/>
                      <a:pt x="119" y="24"/>
                    </a:cubicBezTo>
                    <a:lnTo>
                      <a:pt x="119" y="24"/>
                    </a:lnTo>
                    <a:close/>
                    <a:moveTo>
                      <a:pt x="117" y="29"/>
                    </a:moveTo>
                    <a:lnTo>
                      <a:pt x="117" y="29"/>
                    </a:lnTo>
                    <a:cubicBezTo>
                      <a:pt x="117" y="29"/>
                      <a:pt x="117" y="29"/>
                      <a:pt x="116" y="28"/>
                    </a:cubicBezTo>
                    <a:cubicBezTo>
                      <a:pt x="116" y="28"/>
                      <a:pt x="115" y="28"/>
                      <a:pt x="115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1" y="27"/>
                      <a:pt x="111" y="26"/>
                    </a:cubicBezTo>
                    <a:cubicBezTo>
                      <a:pt x="112" y="25"/>
                      <a:pt x="113" y="25"/>
                      <a:pt x="114" y="25"/>
                    </a:cubicBezTo>
                    <a:cubicBezTo>
                      <a:pt x="115" y="25"/>
                      <a:pt x="117" y="25"/>
                      <a:pt x="117" y="26"/>
                    </a:cubicBezTo>
                    <a:cubicBezTo>
                      <a:pt x="118" y="27"/>
                      <a:pt x="119" y="29"/>
                      <a:pt x="117" y="29"/>
                    </a:cubicBezTo>
                    <a:lnTo>
                      <a:pt x="117" y="29"/>
                    </a:lnTo>
                    <a:close/>
                    <a:moveTo>
                      <a:pt x="130" y="89"/>
                    </a:moveTo>
                    <a:lnTo>
                      <a:pt x="130" y="89"/>
                    </a:lnTo>
                    <a:cubicBezTo>
                      <a:pt x="131" y="87"/>
                      <a:pt x="130" y="84"/>
                      <a:pt x="131" y="82"/>
                    </a:cubicBezTo>
                    <a:cubicBezTo>
                      <a:pt x="132" y="81"/>
                      <a:pt x="133" y="81"/>
                      <a:pt x="133" y="82"/>
                    </a:cubicBezTo>
                    <a:cubicBezTo>
                      <a:pt x="134" y="82"/>
                      <a:pt x="134" y="82"/>
                      <a:pt x="134" y="83"/>
                    </a:cubicBezTo>
                    <a:cubicBezTo>
                      <a:pt x="135" y="84"/>
                      <a:pt x="134" y="85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9"/>
                      <a:pt x="131" y="92"/>
                      <a:pt x="130" y="91"/>
                    </a:cubicBezTo>
                    <a:cubicBezTo>
                      <a:pt x="129" y="90"/>
                      <a:pt x="130" y="90"/>
                      <a:pt x="130" y="89"/>
                    </a:cubicBezTo>
                    <a:lnTo>
                      <a:pt x="130" y="89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cubicBezTo>
                      <a:pt x="76" y="110"/>
                      <a:pt x="78" y="109"/>
                      <a:pt x="79" y="110"/>
                    </a:cubicBezTo>
                    <a:cubicBezTo>
                      <a:pt x="79" y="111"/>
                      <a:pt x="78" y="111"/>
                      <a:pt x="78" y="112"/>
                    </a:cubicBezTo>
                    <a:cubicBezTo>
                      <a:pt x="76" y="112"/>
                      <a:pt x="76" y="114"/>
                      <a:pt x="74" y="115"/>
                    </a:cubicBezTo>
                    <a:cubicBezTo>
                      <a:pt x="73" y="116"/>
                      <a:pt x="71" y="117"/>
                      <a:pt x="70" y="117"/>
                    </a:cubicBezTo>
                    <a:cubicBezTo>
                      <a:pt x="68" y="117"/>
                      <a:pt x="71" y="115"/>
                      <a:pt x="71" y="114"/>
                    </a:cubicBezTo>
                    <a:cubicBezTo>
                      <a:pt x="72" y="114"/>
                      <a:pt x="72" y="113"/>
                      <a:pt x="72" y="113"/>
                    </a:cubicBezTo>
                    <a:cubicBezTo>
                      <a:pt x="73" y="112"/>
                      <a:pt x="73" y="112"/>
                      <a:pt x="74" y="111"/>
                    </a:cubicBezTo>
                    <a:cubicBezTo>
                      <a:pt x="75" y="111"/>
                      <a:pt x="75" y="111"/>
                      <a:pt x="76" y="110"/>
                    </a:cubicBezTo>
                    <a:lnTo>
                      <a:pt x="76" y="110"/>
                    </a:lnTo>
                    <a:close/>
                    <a:moveTo>
                      <a:pt x="70" y="121"/>
                    </a:moveTo>
                    <a:lnTo>
                      <a:pt x="70" y="121"/>
                    </a:lnTo>
                    <a:cubicBezTo>
                      <a:pt x="70" y="121"/>
                      <a:pt x="69" y="121"/>
                      <a:pt x="69" y="122"/>
                    </a:cubicBezTo>
                    <a:cubicBezTo>
                      <a:pt x="69" y="122"/>
                      <a:pt x="69" y="122"/>
                      <a:pt x="69" y="123"/>
                    </a:cubicBezTo>
                    <a:cubicBezTo>
                      <a:pt x="69" y="123"/>
                      <a:pt x="68" y="123"/>
                      <a:pt x="67" y="124"/>
                    </a:cubicBezTo>
                    <a:cubicBezTo>
                      <a:pt x="66" y="125"/>
                      <a:pt x="64" y="125"/>
                      <a:pt x="65" y="123"/>
                    </a:cubicBezTo>
                    <a:cubicBezTo>
                      <a:pt x="66" y="122"/>
                      <a:pt x="67" y="121"/>
                      <a:pt x="68" y="120"/>
                    </a:cubicBezTo>
                    <a:cubicBezTo>
                      <a:pt x="68" y="120"/>
                      <a:pt x="68" y="120"/>
                      <a:pt x="68" y="119"/>
                    </a:cubicBezTo>
                    <a:cubicBezTo>
                      <a:pt x="69" y="119"/>
                      <a:pt x="70" y="119"/>
                      <a:pt x="71" y="119"/>
                    </a:cubicBezTo>
                    <a:cubicBezTo>
                      <a:pt x="72" y="119"/>
                      <a:pt x="71" y="120"/>
                      <a:pt x="70" y="121"/>
                    </a:cubicBezTo>
                    <a:lnTo>
                      <a:pt x="70" y="121"/>
                    </a:lnTo>
                    <a:close/>
                    <a:moveTo>
                      <a:pt x="68" y="137"/>
                    </a:moveTo>
                    <a:lnTo>
                      <a:pt x="68" y="137"/>
                    </a:lnTo>
                    <a:cubicBezTo>
                      <a:pt x="68" y="138"/>
                      <a:pt x="67" y="138"/>
                      <a:pt x="67" y="138"/>
                    </a:cubicBezTo>
                    <a:cubicBezTo>
                      <a:pt x="66" y="138"/>
                      <a:pt x="66" y="138"/>
                      <a:pt x="66" y="137"/>
                    </a:cubicBezTo>
                    <a:cubicBezTo>
                      <a:pt x="66" y="137"/>
                      <a:pt x="66" y="136"/>
                      <a:pt x="67" y="136"/>
                    </a:cubicBezTo>
                    <a:cubicBezTo>
                      <a:pt x="68" y="135"/>
                      <a:pt x="68" y="135"/>
                      <a:pt x="69" y="135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7"/>
                      <a:pt x="70" y="137"/>
                      <a:pt x="68" y="137"/>
                    </a:cubicBezTo>
                    <a:lnTo>
                      <a:pt x="68" y="137"/>
                    </a:lnTo>
                    <a:close/>
                    <a:moveTo>
                      <a:pt x="77" y="165"/>
                    </a:moveTo>
                    <a:lnTo>
                      <a:pt x="77" y="165"/>
                    </a:lnTo>
                    <a:cubicBezTo>
                      <a:pt x="76" y="165"/>
                      <a:pt x="76" y="166"/>
                      <a:pt x="75" y="166"/>
                    </a:cubicBezTo>
                    <a:cubicBezTo>
                      <a:pt x="74" y="167"/>
                      <a:pt x="74" y="170"/>
                      <a:pt x="73" y="170"/>
                    </a:cubicBezTo>
                    <a:cubicBezTo>
                      <a:pt x="71" y="171"/>
                      <a:pt x="71" y="172"/>
                      <a:pt x="70" y="172"/>
                    </a:cubicBezTo>
                    <a:cubicBezTo>
                      <a:pt x="69" y="173"/>
                      <a:pt x="68" y="172"/>
                      <a:pt x="66" y="173"/>
                    </a:cubicBezTo>
                    <a:cubicBezTo>
                      <a:pt x="65" y="174"/>
                      <a:pt x="65" y="172"/>
                      <a:pt x="66" y="171"/>
                    </a:cubicBezTo>
                    <a:cubicBezTo>
                      <a:pt x="67" y="171"/>
                      <a:pt x="68" y="170"/>
                      <a:pt x="69" y="169"/>
                    </a:cubicBezTo>
                    <a:cubicBezTo>
                      <a:pt x="70" y="169"/>
                      <a:pt x="71" y="166"/>
                      <a:pt x="72" y="165"/>
                    </a:cubicBezTo>
                    <a:cubicBezTo>
                      <a:pt x="74" y="164"/>
                      <a:pt x="75" y="164"/>
                      <a:pt x="76" y="163"/>
                    </a:cubicBezTo>
                    <a:cubicBezTo>
                      <a:pt x="78" y="163"/>
                      <a:pt x="79" y="163"/>
                      <a:pt x="77" y="165"/>
                    </a:cubicBezTo>
                    <a:lnTo>
                      <a:pt x="77" y="165"/>
                    </a:lnTo>
                    <a:close/>
                    <a:moveTo>
                      <a:pt x="72" y="183"/>
                    </a:moveTo>
                    <a:lnTo>
                      <a:pt x="72" y="183"/>
                    </a:lnTo>
                    <a:cubicBezTo>
                      <a:pt x="72" y="183"/>
                      <a:pt x="71" y="183"/>
                      <a:pt x="71" y="183"/>
                    </a:cubicBezTo>
                    <a:cubicBezTo>
                      <a:pt x="70" y="184"/>
                      <a:pt x="69" y="185"/>
                      <a:pt x="68" y="185"/>
                    </a:cubicBezTo>
                    <a:cubicBezTo>
                      <a:pt x="67" y="185"/>
                      <a:pt x="66" y="184"/>
                      <a:pt x="66" y="183"/>
                    </a:cubicBezTo>
                    <a:cubicBezTo>
                      <a:pt x="66" y="182"/>
                      <a:pt x="68" y="182"/>
                      <a:pt x="69" y="182"/>
                    </a:cubicBezTo>
                    <a:cubicBezTo>
                      <a:pt x="70" y="181"/>
                      <a:pt x="71" y="181"/>
                      <a:pt x="72" y="180"/>
                    </a:cubicBezTo>
                    <a:cubicBezTo>
                      <a:pt x="72" y="180"/>
                      <a:pt x="73" y="180"/>
                      <a:pt x="74" y="180"/>
                    </a:cubicBezTo>
                    <a:cubicBezTo>
                      <a:pt x="74" y="180"/>
                      <a:pt x="74" y="180"/>
                      <a:pt x="74" y="180"/>
                    </a:cubicBezTo>
                    <a:cubicBezTo>
                      <a:pt x="74" y="181"/>
                      <a:pt x="72" y="182"/>
                      <a:pt x="72" y="183"/>
                    </a:cubicBezTo>
                    <a:lnTo>
                      <a:pt x="72" y="183"/>
                    </a:lnTo>
                    <a:close/>
                    <a:moveTo>
                      <a:pt x="65" y="179"/>
                    </a:moveTo>
                    <a:lnTo>
                      <a:pt x="65" y="179"/>
                    </a:lnTo>
                    <a:cubicBezTo>
                      <a:pt x="65" y="179"/>
                      <a:pt x="65" y="178"/>
                      <a:pt x="65" y="178"/>
                    </a:cubicBezTo>
                    <a:cubicBezTo>
                      <a:pt x="66" y="177"/>
                      <a:pt x="66" y="177"/>
                      <a:pt x="67" y="176"/>
                    </a:cubicBezTo>
                    <a:cubicBezTo>
                      <a:pt x="68" y="175"/>
                      <a:pt x="70" y="175"/>
                      <a:pt x="71" y="174"/>
                    </a:cubicBezTo>
                    <a:cubicBezTo>
                      <a:pt x="72" y="174"/>
                      <a:pt x="73" y="172"/>
                      <a:pt x="74" y="174"/>
                    </a:cubicBezTo>
                    <a:cubicBezTo>
                      <a:pt x="74" y="175"/>
                      <a:pt x="72" y="177"/>
                      <a:pt x="71" y="178"/>
                    </a:cubicBezTo>
                    <a:cubicBezTo>
                      <a:pt x="70" y="179"/>
                      <a:pt x="68" y="178"/>
                      <a:pt x="66" y="179"/>
                    </a:cubicBezTo>
                    <a:cubicBezTo>
                      <a:pt x="66" y="180"/>
                      <a:pt x="65" y="181"/>
                      <a:pt x="65" y="179"/>
                    </a:cubicBezTo>
                    <a:lnTo>
                      <a:pt x="65" y="179"/>
                    </a:lnTo>
                    <a:close/>
                    <a:moveTo>
                      <a:pt x="63" y="147"/>
                    </a:moveTo>
                    <a:lnTo>
                      <a:pt x="63" y="147"/>
                    </a:lnTo>
                    <a:lnTo>
                      <a:pt x="63" y="147"/>
                    </a:lnTo>
                    <a:cubicBezTo>
                      <a:pt x="63" y="147"/>
                      <a:pt x="63" y="147"/>
                      <a:pt x="63" y="147"/>
                    </a:cubicBezTo>
                    <a:lnTo>
                      <a:pt x="63" y="147"/>
                    </a:lnTo>
                    <a:close/>
                    <a:moveTo>
                      <a:pt x="42" y="150"/>
                    </a:moveTo>
                    <a:lnTo>
                      <a:pt x="42" y="150"/>
                    </a:lnTo>
                    <a:cubicBezTo>
                      <a:pt x="41" y="151"/>
                      <a:pt x="40" y="151"/>
                      <a:pt x="39" y="152"/>
                    </a:cubicBezTo>
                    <a:cubicBezTo>
                      <a:pt x="38" y="152"/>
                      <a:pt x="38" y="153"/>
                      <a:pt x="37" y="154"/>
                    </a:cubicBezTo>
                    <a:cubicBezTo>
                      <a:pt x="36" y="154"/>
                      <a:pt x="35" y="154"/>
                      <a:pt x="34" y="154"/>
                    </a:cubicBezTo>
                    <a:cubicBezTo>
                      <a:pt x="33" y="155"/>
                      <a:pt x="33" y="155"/>
                      <a:pt x="32" y="156"/>
                    </a:cubicBezTo>
                    <a:cubicBezTo>
                      <a:pt x="31" y="157"/>
                      <a:pt x="31" y="157"/>
                      <a:pt x="31" y="159"/>
                    </a:cubicBezTo>
                    <a:cubicBezTo>
                      <a:pt x="31" y="160"/>
                      <a:pt x="32" y="160"/>
                      <a:pt x="33" y="160"/>
                    </a:cubicBezTo>
                    <a:cubicBezTo>
                      <a:pt x="34" y="159"/>
                      <a:pt x="35" y="159"/>
                      <a:pt x="35" y="158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42" y="156"/>
                      <a:pt x="43" y="158"/>
                      <a:pt x="41" y="159"/>
                    </a:cubicBezTo>
                    <a:cubicBezTo>
                      <a:pt x="40" y="159"/>
                      <a:pt x="39" y="159"/>
                      <a:pt x="38" y="160"/>
                    </a:cubicBezTo>
                    <a:cubicBezTo>
                      <a:pt x="37" y="161"/>
                      <a:pt x="37" y="162"/>
                      <a:pt x="36" y="163"/>
                    </a:cubicBezTo>
                    <a:cubicBezTo>
                      <a:pt x="34" y="163"/>
                      <a:pt x="32" y="164"/>
                      <a:pt x="31" y="165"/>
                    </a:cubicBezTo>
                    <a:cubicBezTo>
                      <a:pt x="30" y="166"/>
                      <a:pt x="30" y="168"/>
                      <a:pt x="31" y="168"/>
                    </a:cubicBezTo>
                    <a:cubicBezTo>
                      <a:pt x="32" y="169"/>
                      <a:pt x="34" y="167"/>
                      <a:pt x="35" y="167"/>
                    </a:cubicBezTo>
                    <a:cubicBezTo>
                      <a:pt x="37" y="166"/>
                      <a:pt x="39" y="167"/>
                      <a:pt x="38" y="168"/>
                    </a:cubicBezTo>
                    <a:cubicBezTo>
                      <a:pt x="38" y="168"/>
                      <a:pt x="36" y="169"/>
                      <a:pt x="35" y="170"/>
                    </a:cubicBezTo>
                    <a:cubicBezTo>
                      <a:pt x="35" y="170"/>
                      <a:pt x="33" y="172"/>
                      <a:pt x="32" y="172"/>
                    </a:cubicBezTo>
                    <a:cubicBezTo>
                      <a:pt x="30" y="172"/>
                      <a:pt x="28" y="174"/>
                      <a:pt x="29" y="175"/>
                    </a:cubicBezTo>
                    <a:cubicBezTo>
                      <a:pt x="30" y="177"/>
                      <a:pt x="33" y="175"/>
                      <a:pt x="34" y="176"/>
                    </a:cubicBezTo>
                    <a:cubicBezTo>
                      <a:pt x="35" y="176"/>
                      <a:pt x="33" y="177"/>
                      <a:pt x="32" y="177"/>
                    </a:cubicBezTo>
                    <a:cubicBezTo>
                      <a:pt x="32" y="177"/>
                      <a:pt x="32" y="178"/>
                      <a:pt x="31" y="178"/>
                    </a:cubicBezTo>
                    <a:cubicBezTo>
                      <a:pt x="30" y="178"/>
                      <a:pt x="29" y="179"/>
                      <a:pt x="28" y="180"/>
                    </a:cubicBezTo>
                    <a:cubicBezTo>
                      <a:pt x="26" y="181"/>
                      <a:pt x="24" y="182"/>
                      <a:pt x="24" y="182"/>
                    </a:cubicBezTo>
                    <a:cubicBezTo>
                      <a:pt x="24" y="181"/>
                      <a:pt x="24" y="181"/>
                      <a:pt x="24" y="180"/>
                    </a:cubicBezTo>
                    <a:cubicBezTo>
                      <a:pt x="24" y="179"/>
                      <a:pt x="25" y="178"/>
                      <a:pt x="25" y="178"/>
                    </a:cubicBezTo>
                    <a:cubicBezTo>
                      <a:pt x="26" y="176"/>
                      <a:pt x="26" y="175"/>
                      <a:pt x="25" y="174"/>
                    </a:cubicBezTo>
                    <a:cubicBezTo>
                      <a:pt x="25" y="173"/>
                      <a:pt x="26" y="171"/>
                      <a:pt x="26" y="170"/>
                    </a:cubicBezTo>
                    <a:cubicBezTo>
                      <a:pt x="27" y="169"/>
                      <a:pt x="27" y="168"/>
                      <a:pt x="27" y="167"/>
                    </a:cubicBezTo>
                    <a:cubicBezTo>
                      <a:pt x="27" y="165"/>
                      <a:pt x="26" y="164"/>
                      <a:pt x="26" y="162"/>
                    </a:cubicBezTo>
                    <a:cubicBezTo>
                      <a:pt x="26" y="160"/>
                      <a:pt x="27" y="159"/>
                      <a:pt x="27" y="157"/>
                    </a:cubicBezTo>
                    <a:cubicBezTo>
                      <a:pt x="27" y="156"/>
                      <a:pt x="26" y="155"/>
                      <a:pt x="26" y="154"/>
                    </a:cubicBezTo>
                    <a:cubicBezTo>
                      <a:pt x="26" y="153"/>
                      <a:pt x="27" y="152"/>
                      <a:pt x="26" y="150"/>
                    </a:cubicBezTo>
                    <a:cubicBezTo>
                      <a:pt x="26" y="149"/>
                      <a:pt x="25" y="147"/>
                      <a:pt x="25" y="145"/>
                    </a:cubicBezTo>
                    <a:cubicBezTo>
                      <a:pt x="26" y="143"/>
                      <a:pt x="26" y="142"/>
                      <a:pt x="25" y="140"/>
                    </a:cubicBezTo>
                    <a:cubicBezTo>
                      <a:pt x="25" y="139"/>
                      <a:pt x="25" y="137"/>
                      <a:pt x="26" y="137"/>
                    </a:cubicBezTo>
                    <a:cubicBezTo>
                      <a:pt x="27" y="137"/>
                      <a:pt x="28" y="138"/>
                      <a:pt x="28" y="138"/>
                    </a:cubicBezTo>
                    <a:cubicBezTo>
                      <a:pt x="29" y="138"/>
                      <a:pt x="30" y="138"/>
                      <a:pt x="30" y="138"/>
                    </a:cubicBezTo>
                    <a:cubicBezTo>
                      <a:pt x="32" y="137"/>
                      <a:pt x="32" y="137"/>
                      <a:pt x="34" y="136"/>
                    </a:cubicBezTo>
                    <a:cubicBezTo>
                      <a:pt x="34" y="136"/>
                      <a:pt x="36" y="136"/>
                      <a:pt x="36" y="137"/>
                    </a:cubicBezTo>
                    <a:cubicBezTo>
                      <a:pt x="37" y="137"/>
                      <a:pt x="36" y="138"/>
                      <a:pt x="35" y="138"/>
                    </a:cubicBezTo>
                    <a:cubicBezTo>
                      <a:pt x="33" y="139"/>
                      <a:pt x="33" y="140"/>
                      <a:pt x="31" y="141"/>
                    </a:cubicBezTo>
                    <a:cubicBezTo>
                      <a:pt x="30" y="142"/>
                      <a:pt x="29" y="142"/>
                      <a:pt x="29" y="143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3"/>
                      <a:pt x="35" y="143"/>
                      <a:pt x="37" y="143"/>
                    </a:cubicBezTo>
                    <a:cubicBezTo>
                      <a:pt x="37" y="143"/>
                      <a:pt x="39" y="143"/>
                      <a:pt x="39" y="143"/>
                    </a:cubicBezTo>
                    <a:cubicBezTo>
                      <a:pt x="39" y="144"/>
                      <a:pt x="37" y="144"/>
                      <a:pt x="35" y="146"/>
                    </a:cubicBezTo>
                    <a:cubicBezTo>
                      <a:pt x="34" y="147"/>
                      <a:pt x="34" y="147"/>
                      <a:pt x="33" y="147"/>
                    </a:cubicBezTo>
                    <a:cubicBezTo>
                      <a:pt x="32" y="148"/>
                      <a:pt x="31" y="148"/>
                      <a:pt x="31" y="149"/>
                    </a:cubicBezTo>
                    <a:cubicBezTo>
                      <a:pt x="30" y="149"/>
                      <a:pt x="30" y="151"/>
                      <a:pt x="30" y="151"/>
                    </a:cubicBezTo>
                    <a:cubicBezTo>
                      <a:pt x="31" y="152"/>
                      <a:pt x="33" y="151"/>
                      <a:pt x="34" y="151"/>
                    </a:cubicBezTo>
                    <a:cubicBezTo>
                      <a:pt x="35" y="151"/>
                      <a:pt x="36" y="150"/>
                      <a:pt x="37" y="150"/>
                    </a:cubicBezTo>
                    <a:cubicBezTo>
                      <a:pt x="38" y="149"/>
                      <a:pt x="39" y="149"/>
                      <a:pt x="40" y="149"/>
                    </a:cubicBezTo>
                    <a:cubicBezTo>
                      <a:pt x="43" y="148"/>
                      <a:pt x="44" y="150"/>
                      <a:pt x="42" y="150"/>
                    </a:cubicBezTo>
                    <a:lnTo>
                      <a:pt x="42" y="150"/>
                    </a:lnTo>
                    <a:close/>
                    <a:moveTo>
                      <a:pt x="26" y="186"/>
                    </a:moveTo>
                    <a:lnTo>
                      <a:pt x="26" y="186"/>
                    </a:lnTo>
                    <a:cubicBezTo>
                      <a:pt x="25" y="186"/>
                      <a:pt x="24" y="187"/>
                      <a:pt x="24" y="187"/>
                    </a:cubicBezTo>
                    <a:cubicBezTo>
                      <a:pt x="23" y="188"/>
                      <a:pt x="22" y="189"/>
                      <a:pt x="22" y="189"/>
                    </a:cubicBezTo>
                    <a:cubicBezTo>
                      <a:pt x="21" y="190"/>
                      <a:pt x="19" y="190"/>
                      <a:pt x="18" y="189"/>
                    </a:cubicBezTo>
                    <a:cubicBezTo>
                      <a:pt x="17" y="189"/>
                      <a:pt x="17" y="188"/>
                      <a:pt x="18" y="188"/>
                    </a:cubicBezTo>
                    <a:cubicBezTo>
                      <a:pt x="20" y="188"/>
                      <a:pt x="21" y="186"/>
                      <a:pt x="22" y="185"/>
                    </a:cubicBezTo>
                    <a:cubicBezTo>
                      <a:pt x="23" y="184"/>
                      <a:pt x="25" y="184"/>
                      <a:pt x="26" y="185"/>
                    </a:cubicBezTo>
                    <a:cubicBezTo>
                      <a:pt x="27" y="185"/>
                      <a:pt x="27" y="186"/>
                      <a:pt x="26" y="186"/>
                    </a:cubicBezTo>
                    <a:lnTo>
                      <a:pt x="26" y="186"/>
                    </a:lnTo>
                    <a:close/>
                    <a:moveTo>
                      <a:pt x="27" y="132"/>
                    </a:moveTo>
                    <a:lnTo>
                      <a:pt x="27" y="132"/>
                    </a:lnTo>
                    <a:cubicBezTo>
                      <a:pt x="27" y="132"/>
                      <a:pt x="28" y="132"/>
                      <a:pt x="28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1" y="131"/>
                      <a:pt x="30" y="133"/>
                      <a:pt x="29" y="134"/>
                    </a:cubicBezTo>
                    <a:cubicBezTo>
                      <a:pt x="28" y="134"/>
                      <a:pt x="27" y="134"/>
                      <a:pt x="27" y="135"/>
                    </a:cubicBezTo>
                    <a:cubicBezTo>
                      <a:pt x="27" y="135"/>
                      <a:pt x="26" y="136"/>
                      <a:pt x="26" y="135"/>
                    </a:cubicBezTo>
                    <a:cubicBezTo>
                      <a:pt x="25" y="134"/>
                      <a:pt x="26" y="133"/>
                      <a:pt x="27" y="132"/>
                    </a:cubicBezTo>
                    <a:lnTo>
                      <a:pt x="27" y="132"/>
                    </a:lnTo>
                    <a:close/>
                    <a:moveTo>
                      <a:pt x="29" y="117"/>
                    </a:moveTo>
                    <a:lnTo>
                      <a:pt x="29" y="117"/>
                    </a:lnTo>
                    <a:cubicBezTo>
                      <a:pt x="30" y="117"/>
                      <a:pt x="31" y="116"/>
                      <a:pt x="31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2" y="115"/>
                      <a:pt x="36" y="114"/>
                      <a:pt x="35" y="115"/>
                    </a:cubicBezTo>
                    <a:cubicBezTo>
                      <a:pt x="35" y="116"/>
                      <a:pt x="34" y="116"/>
                      <a:pt x="33" y="116"/>
                    </a:cubicBezTo>
                    <a:cubicBezTo>
                      <a:pt x="33" y="117"/>
                      <a:pt x="33" y="117"/>
                      <a:pt x="32" y="118"/>
                    </a:cubicBezTo>
                    <a:cubicBezTo>
                      <a:pt x="32" y="118"/>
                      <a:pt x="31" y="118"/>
                      <a:pt x="30" y="119"/>
                    </a:cubicBezTo>
                    <a:cubicBezTo>
                      <a:pt x="29" y="119"/>
                      <a:pt x="28" y="118"/>
                      <a:pt x="29" y="117"/>
                    </a:cubicBezTo>
                    <a:lnTo>
                      <a:pt x="29" y="117"/>
                    </a:lnTo>
                    <a:close/>
                    <a:moveTo>
                      <a:pt x="32" y="112"/>
                    </a:moveTo>
                    <a:lnTo>
                      <a:pt x="32" y="112"/>
                    </a:lnTo>
                    <a:cubicBezTo>
                      <a:pt x="33" y="111"/>
                      <a:pt x="33" y="111"/>
                      <a:pt x="34" y="110"/>
                    </a:cubicBezTo>
                    <a:cubicBezTo>
                      <a:pt x="34" y="110"/>
                      <a:pt x="35" y="110"/>
                      <a:pt x="35" y="110"/>
                    </a:cubicBezTo>
                    <a:cubicBezTo>
                      <a:pt x="37" y="109"/>
                      <a:pt x="38" y="109"/>
                      <a:pt x="40" y="109"/>
                    </a:cubicBezTo>
                    <a:cubicBezTo>
                      <a:pt x="41" y="109"/>
                      <a:pt x="41" y="110"/>
                      <a:pt x="40" y="110"/>
                    </a:cubicBezTo>
                    <a:cubicBezTo>
                      <a:pt x="39" y="110"/>
                      <a:pt x="38" y="111"/>
                      <a:pt x="37" y="112"/>
                    </a:cubicBezTo>
                    <a:cubicBezTo>
                      <a:pt x="36" y="112"/>
                      <a:pt x="35" y="111"/>
                      <a:pt x="33" y="113"/>
                    </a:cubicBezTo>
                    <a:cubicBezTo>
                      <a:pt x="32" y="114"/>
                      <a:pt x="32" y="113"/>
                      <a:pt x="32" y="112"/>
                    </a:cubicBezTo>
                    <a:lnTo>
                      <a:pt x="32" y="112"/>
                    </a:lnTo>
                    <a:close/>
                    <a:moveTo>
                      <a:pt x="159" y="13"/>
                    </a:moveTo>
                    <a:lnTo>
                      <a:pt x="159" y="13"/>
                    </a:lnTo>
                    <a:cubicBezTo>
                      <a:pt x="159" y="11"/>
                      <a:pt x="154" y="7"/>
                      <a:pt x="149" y="5"/>
                    </a:cubicBezTo>
                    <a:cubicBezTo>
                      <a:pt x="148" y="5"/>
                      <a:pt x="148" y="5"/>
                      <a:pt x="148" y="4"/>
                    </a:cubicBezTo>
                    <a:cubicBezTo>
                      <a:pt x="148" y="4"/>
                      <a:pt x="147" y="2"/>
                      <a:pt x="146" y="2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2" y="1"/>
                      <a:pt x="141" y="1"/>
                      <a:pt x="140" y="1"/>
                    </a:cubicBezTo>
                    <a:cubicBezTo>
                      <a:pt x="139" y="1"/>
                      <a:pt x="138" y="1"/>
                      <a:pt x="137" y="1"/>
                    </a:cubicBezTo>
                    <a:cubicBezTo>
                      <a:pt x="136" y="1"/>
                      <a:pt x="135" y="2"/>
                      <a:pt x="134" y="1"/>
                    </a:cubicBezTo>
                    <a:cubicBezTo>
                      <a:pt x="133" y="1"/>
                      <a:pt x="133" y="1"/>
                      <a:pt x="132" y="1"/>
                    </a:cubicBezTo>
                    <a:cubicBezTo>
                      <a:pt x="131" y="1"/>
                      <a:pt x="130" y="0"/>
                      <a:pt x="129" y="1"/>
                    </a:cubicBezTo>
                    <a:cubicBezTo>
                      <a:pt x="128" y="1"/>
                      <a:pt x="127" y="2"/>
                      <a:pt x="126" y="2"/>
                    </a:cubicBezTo>
                    <a:cubicBezTo>
                      <a:pt x="125" y="2"/>
                      <a:pt x="124" y="1"/>
                      <a:pt x="123" y="1"/>
                    </a:cubicBezTo>
                    <a:cubicBezTo>
                      <a:pt x="122" y="1"/>
                      <a:pt x="121" y="2"/>
                      <a:pt x="120" y="2"/>
                    </a:cubicBezTo>
                    <a:cubicBezTo>
                      <a:pt x="119" y="2"/>
                      <a:pt x="118" y="2"/>
                      <a:pt x="118" y="2"/>
                    </a:cubicBezTo>
                    <a:cubicBezTo>
                      <a:pt x="117" y="3"/>
                      <a:pt x="116" y="4"/>
                      <a:pt x="115" y="4"/>
                    </a:cubicBezTo>
                    <a:cubicBezTo>
                      <a:pt x="114" y="4"/>
                      <a:pt x="113" y="5"/>
                      <a:pt x="112" y="6"/>
                    </a:cubicBezTo>
                    <a:cubicBezTo>
                      <a:pt x="111" y="7"/>
                      <a:pt x="112" y="8"/>
                      <a:pt x="111" y="9"/>
                    </a:cubicBezTo>
                    <a:cubicBezTo>
                      <a:pt x="110" y="10"/>
                      <a:pt x="110" y="10"/>
                      <a:pt x="109" y="11"/>
                    </a:cubicBezTo>
                    <a:cubicBezTo>
                      <a:pt x="108" y="12"/>
                      <a:pt x="107" y="13"/>
                      <a:pt x="107" y="14"/>
                    </a:cubicBezTo>
                    <a:cubicBezTo>
                      <a:pt x="106" y="16"/>
                      <a:pt x="106" y="17"/>
                      <a:pt x="106" y="19"/>
                    </a:cubicBezTo>
                    <a:cubicBezTo>
                      <a:pt x="105" y="20"/>
                      <a:pt x="104" y="22"/>
                      <a:pt x="103" y="25"/>
                    </a:cubicBezTo>
                    <a:cubicBezTo>
                      <a:pt x="102" y="27"/>
                      <a:pt x="98" y="27"/>
                      <a:pt x="96" y="27"/>
                    </a:cubicBezTo>
                    <a:cubicBezTo>
                      <a:pt x="93" y="27"/>
                      <a:pt x="90" y="27"/>
                      <a:pt x="87" y="28"/>
                    </a:cubicBezTo>
                    <a:cubicBezTo>
                      <a:pt x="85" y="29"/>
                      <a:pt x="82" y="29"/>
                      <a:pt x="80" y="30"/>
                    </a:cubicBezTo>
                    <a:cubicBezTo>
                      <a:pt x="80" y="30"/>
                      <a:pt x="75" y="31"/>
                      <a:pt x="76" y="32"/>
                    </a:cubicBezTo>
                    <a:cubicBezTo>
                      <a:pt x="76" y="33"/>
                      <a:pt x="77" y="33"/>
                      <a:pt x="77" y="33"/>
                    </a:cubicBezTo>
                    <a:cubicBezTo>
                      <a:pt x="78" y="33"/>
                      <a:pt x="78" y="34"/>
                      <a:pt x="77" y="34"/>
                    </a:cubicBezTo>
                    <a:cubicBezTo>
                      <a:pt x="75" y="34"/>
                      <a:pt x="72" y="34"/>
                      <a:pt x="71" y="35"/>
                    </a:cubicBezTo>
                    <a:cubicBezTo>
                      <a:pt x="70" y="35"/>
                      <a:pt x="69" y="36"/>
                      <a:pt x="68" y="36"/>
                    </a:cubicBezTo>
                    <a:cubicBezTo>
                      <a:pt x="67" y="37"/>
                      <a:pt x="67" y="36"/>
                      <a:pt x="66" y="37"/>
                    </a:cubicBezTo>
                    <a:cubicBezTo>
                      <a:pt x="64" y="37"/>
                      <a:pt x="64" y="39"/>
                      <a:pt x="62" y="39"/>
                    </a:cubicBezTo>
                    <a:cubicBezTo>
                      <a:pt x="61" y="40"/>
                      <a:pt x="59" y="41"/>
                      <a:pt x="57" y="42"/>
                    </a:cubicBezTo>
                    <a:cubicBezTo>
                      <a:pt x="57" y="42"/>
                      <a:pt x="53" y="45"/>
                      <a:pt x="54" y="46"/>
                    </a:cubicBezTo>
                    <a:cubicBezTo>
                      <a:pt x="55" y="47"/>
                      <a:pt x="59" y="44"/>
                      <a:pt x="60" y="43"/>
                    </a:cubicBezTo>
                    <a:cubicBezTo>
                      <a:pt x="62" y="42"/>
                      <a:pt x="64" y="43"/>
                      <a:pt x="66" y="41"/>
                    </a:cubicBezTo>
                    <a:cubicBezTo>
                      <a:pt x="68" y="40"/>
                      <a:pt x="69" y="40"/>
                      <a:pt x="72" y="40"/>
                    </a:cubicBezTo>
                    <a:cubicBezTo>
                      <a:pt x="72" y="41"/>
                      <a:pt x="75" y="41"/>
                      <a:pt x="73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68" y="43"/>
                      <a:pt x="67" y="44"/>
                      <a:pt x="65" y="45"/>
                    </a:cubicBezTo>
                    <a:cubicBezTo>
                      <a:pt x="64" y="45"/>
                      <a:pt x="62" y="45"/>
                      <a:pt x="61" y="46"/>
                    </a:cubicBezTo>
                    <a:cubicBezTo>
                      <a:pt x="60" y="47"/>
                      <a:pt x="60" y="48"/>
                      <a:pt x="59" y="49"/>
                    </a:cubicBezTo>
                    <a:cubicBezTo>
                      <a:pt x="58" y="49"/>
                      <a:pt x="57" y="50"/>
                      <a:pt x="56" y="51"/>
                    </a:cubicBezTo>
                    <a:cubicBezTo>
                      <a:pt x="55" y="52"/>
                      <a:pt x="55" y="52"/>
                      <a:pt x="55" y="53"/>
                    </a:cubicBezTo>
                    <a:cubicBezTo>
                      <a:pt x="55" y="54"/>
                      <a:pt x="54" y="54"/>
                      <a:pt x="55" y="54"/>
                    </a:cubicBezTo>
                    <a:cubicBezTo>
                      <a:pt x="55" y="55"/>
                      <a:pt x="56" y="54"/>
                      <a:pt x="56" y="54"/>
                    </a:cubicBezTo>
                    <a:cubicBezTo>
                      <a:pt x="57" y="53"/>
                      <a:pt x="58" y="53"/>
                      <a:pt x="59" y="52"/>
                    </a:cubicBezTo>
                    <a:cubicBezTo>
                      <a:pt x="60" y="52"/>
                      <a:pt x="61" y="51"/>
                      <a:pt x="62" y="51"/>
                    </a:cubicBezTo>
                    <a:cubicBezTo>
                      <a:pt x="63" y="50"/>
                      <a:pt x="66" y="51"/>
                      <a:pt x="67" y="49"/>
                    </a:cubicBezTo>
                    <a:cubicBezTo>
                      <a:pt x="68" y="49"/>
                      <a:pt x="69" y="48"/>
                      <a:pt x="70" y="49"/>
                    </a:cubicBezTo>
                    <a:cubicBezTo>
                      <a:pt x="71" y="49"/>
                      <a:pt x="71" y="49"/>
                      <a:pt x="72" y="50"/>
                    </a:cubicBezTo>
                    <a:cubicBezTo>
                      <a:pt x="73" y="50"/>
                      <a:pt x="70" y="50"/>
                      <a:pt x="70" y="50"/>
                    </a:cubicBezTo>
                    <a:cubicBezTo>
                      <a:pt x="68" y="51"/>
                      <a:pt x="67" y="52"/>
                      <a:pt x="66" y="53"/>
                    </a:cubicBezTo>
                    <a:cubicBezTo>
                      <a:pt x="65" y="53"/>
                      <a:pt x="65" y="53"/>
                      <a:pt x="64" y="53"/>
                    </a:cubicBezTo>
                    <a:cubicBezTo>
                      <a:pt x="62" y="53"/>
                      <a:pt x="61" y="57"/>
                      <a:pt x="58" y="57"/>
                    </a:cubicBezTo>
                    <a:cubicBezTo>
                      <a:pt x="57" y="57"/>
                      <a:pt x="57" y="57"/>
                      <a:pt x="56" y="58"/>
                    </a:cubicBezTo>
                    <a:cubicBezTo>
                      <a:pt x="56" y="59"/>
                      <a:pt x="54" y="60"/>
                      <a:pt x="55" y="61"/>
                    </a:cubicBezTo>
                    <a:cubicBezTo>
                      <a:pt x="56" y="62"/>
                      <a:pt x="57" y="61"/>
                      <a:pt x="58" y="61"/>
                    </a:cubicBezTo>
                    <a:cubicBezTo>
                      <a:pt x="60" y="61"/>
                      <a:pt x="60" y="60"/>
                      <a:pt x="61" y="59"/>
                    </a:cubicBezTo>
                    <a:cubicBezTo>
                      <a:pt x="62" y="59"/>
                      <a:pt x="62" y="59"/>
                      <a:pt x="63" y="59"/>
                    </a:cubicBezTo>
                    <a:cubicBezTo>
                      <a:pt x="64" y="58"/>
                      <a:pt x="64" y="58"/>
                      <a:pt x="65" y="58"/>
                    </a:cubicBezTo>
                    <a:cubicBezTo>
                      <a:pt x="66" y="58"/>
                      <a:pt x="67" y="58"/>
                      <a:pt x="68" y="58"/>
                    </a:cubicBezTo>
                    <a:cubicBezTo>
                      <a:pt x="68" y="58"/>
                      <a:pt x="68" y="59"/>
                      <a:pt x="68" y="59"/>
                    </a:cubicBezTo>
                    <a:cubicBezTo>
                      <a:pt x="67" y="61"/>
                      <a:pt x="65" y="61"/>
                      <a:pt x="64" y="61"/>
                    </a:cubicBezTo>
                    <a:cubicBezTo>
                      <a:pt x="63" y="61"/>
                      <a:pt x="62" y="62"/>
                      <a:pt x="61" y="63"/>
                    </a:cubicBezTo>
                    <a:cubicBezTo>
                      <a:pt x="60" y="64"/>
                      <a:pt x="58" y="64"/>
                      <a:pt x="56" y="65"/>
                    </a:cubicBezTo>
                    <a:cubicBezTo>
                      <a:pt x="55" y="66"/>
                      <a:pt x="51" y="68"/>
                      <a:pt x="53" y="70"/>
                    </a:cubicBezTo>
                    <a:cubicBezTo>
                      <a:pt x="54" y="70"/>
                      <a:pt x="56" y="69"/>
                      <a:pt x="56" y="69"/>
                    </a:cubicBezTo>
                    <a:cubicBezTo>
                      <a:pt x="58" y="68"/>
                      <a:pt x="61" y="67"/>
                      <a:pt x="62" y="67"/>
                    </a:cubicBezTo>
                    <a:cubicBezTo>
                      <a:pt x="63" y="67"/>
                      <a:pt x="65" y="67"/>
                      <a:pt x="65" y="68"/>
                    </a:cubicBezTo>
                    <a:cubicBezTo>
                      <a:pt x="65" y="69"/>
                      <a:pt x="64" y="69"/>
                      <a:pt x="63" y="69"/>
                    </a:cubicBezTo>
                    <a:cubicBezTo>
                      <a:pt x="62" y="69"/>
                      <a:pt x="60" y="71"/>
                      <a:pt x="59" y="71"/>
                    </a:cubicBezTo>
                    <a:cubicBezTo>
                      <a:pt x="58" y="72"/>
                      <a:pt x="57" y="72"/>
                      <a:pt x="56" y="72"/>
                    </a:cubicBezTo>
                    <a:cubicBezTo>
                      <a:pt x="55" y="73"/>
                      <a:pt x="55" y="73"/>
                      <a:pt x="54" y="74"/>
                    </a:cubicBezTo>
                    <a:cubicBezTo>
                      <a:pt x="54" y="74"/>
                      <a:pt x="50" y="74"/>
                      <a:pt x="51" y="77"/>
                    </a:cubicBezTo>
                    <a:cubicBezTo>
                      <a:pt x="51" y="78"/>
                      <a:pt x="54" y="77"/>
                      <a:pt x="56" y="77"/>
                    </a:cubicBezTo>
                    <a:cubicBezTo>
                      <a:pt x="57" y="77"/>
                      <a:pt x="58" y="76"/>
                      <a:pt x="59" y="76"/>
                    </a:cubicBezTo>
                    <a:cubicBezTo>
                      <a:pt x="62" y="76"/>
                      <a:pt x="64" y="76"/>
                      <a:pt x="64" y="77"/>
                    </a:cubicBezTo>
                    <a:cubicBezTo>
                      <a:pt x="64" y="78"/>
                      <a:pt x="63" y="77"/>
                      <a:pt x="61" y="78"/>
                    </a:cubicBezTo>
                    <a:cubicBezTo>
                      <a:pt x="60" y="79"/>
                      <a:pt x="59" y="79"/>
                      <a:pt x="57" y="80"/>
                    </a:cubicBezTo>
                    <a:cubicBezTo>
                      <a:pt x="56" y="80"/>
                      <a:pt x="55" y="80"/>
                      <a:pt x="54" y="81"/>
                    </a:cubicBezTo>
                    <a:cubicBezTo>
                      <a:pt x="53" y="82"/>
                      <a:pt x="53" y="82"/>
                      <a:pt x="52" y="82"/>
                    </a:cubicBezTo>
                    <a:cubicBezTo>
                      <a:pt x="51" y="82"/>
                      <a:pt x="50" y="82"/>
                      <a:pt x="49" y="82"/>
                    </a:cubicBezTo>
                    <a:cubicBezTo>
                      <a:pt x="48" y="83"/>
                      <a:pt x="46" y="85"/>
                      <a:pt x="47" y="86"/>
                    </a:cubicBezTo>
                    <a:cubicBezTo>
                      <a:pt x="49" y="86"/>
                      <a:pt x="51" y="84"/>
                      <a:pt x="54" y="84"/>
                    </a:cubicBezTo>
                    <a:cubicBezTo>
                      <a:pt x="55" y="85"/>
                      <a:pt x="55" y="85"/>
                      <a:pt x="56" y="85"/>
                    </a:cubicBezTo>
                    <a:cubicBezTo>
                      <a:pt x="56" y="85"/>
                      <a:pt x="57" y="85"/>
                      <a:pt x="57" y="85"/>
                    </a:cubicBezTo>
                    <a:cubicBezTo>
                      <a:pt x="59" y="86"/>
                      <a:pt x="58" y="86"/>
                      <a:pt x="57" y="87"/>
                    </a:cubicBezTo>
                    <a:cubicBezTo>
                      <a:pt x="56" y="87"/>
                      <a:pt x="55" y="87"/>
                      <a:pt x="54" y="87"/>
                    </a:cubicBezTo>
                    <a:cubicBezTo>
                      <a:pt x="53" y="87"/>
                      <a:pt x="52" y="88"/>
                      <a:pt x="51" y="88"/>
                    </a:cubicBezTo>
                    <a:cubicBezTo>
                      <a:pt x="50" y="89"/>
                      <a:pt x="50" y="89"/>
                      <a:pt x="48" y="89"/>
                    </a:cubicBezTo>
                    <a:cubicBezTo>
                      <a:pt x="47" y="90"/>
                      <a:pt x="45" y="90"/>
                      <a:pt x="44" y="91"/>
                    </a:cubicBezTo>
                    <a:cubicBezTo>
                      <a:pt x="42" y="93"/>
                      <a:pt x="45" y="94"/>
                      <a:pt x="47" y="93"/>
                    </a:cubicBezTo>
                    <a:cubicBezTo>
                      <a:pt x="48" y="93"/>
                      <a:pt x="49" y="92"/>
                      <a:pt x="50" y="92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2" y="94"/>
                      <a:pt x="51" y="94"/>
                      <a:pt x="50" y="95"/>
                    </a:cubicBezTo>
                    <a:cubicBezTo>
                      <a:pt x="49" y="95"/>
                      <a:pt x="48" y="96"/>
                      <a:pt x="47" y="97"/>
                    </a:cubicBezTo>
                    <a:cubicBezTo>
                      <a:pt x="47" y="97"/>
                      <a:pt x="46" y="97"/>
                      <a:pt x="46" y="97"/>
                    </a:cubicBezTo>
                    <a:cubicBezTo>
                      <a:pt x="45" y="97"/>
                      <a:pt x="43" y="98"/>
                      <a:pt x="42" y="99"/>
                    </a:cubicBezTo>
                    <a:cubicBezTo>
                      <a:pt x="41" y="100"/>
                      <a:pt x="37" y="101"/>
                      <a:pt x="41" y="102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101"/>
                    </a:cubicBezTo>
                    <a:cubicBezTo>
                      <a:pt x="47" y="101"/>
                      <a:pt x="46" y="103"/>
                      <a:pt x="45" y="103"/>
                    </a:cubicBezTo>
                    <a:cubicBezTo>
                      <a:pt x="44" y="104"/>
                      <a:pt x="44" y="104"/>
                      <a:pt x="42" y="105"/>
                    </a:cubicBezTo>
                    <a:cubicBezTo>
                      <a:pt x="41" y="105"/>
                      <a:pt x="40" y="105"/>
                      <a:pt x="39" y="105"/>
                    </a:cubicBezTo>
                    <a:cubicBezTo>
                      <a:pt x="38" y="106"/>
                      <a:pt x="37" y="107"/>
                      <a:pt x="37" y="107"/>
                    </a:cubicBezTo>
                    <a:cubicBezTo>
                      <a:pt x="36" y="108"/>
                      <a:pt x="32" y="109"/>
                      <a:pt x="32" y="108"/>
                    </a:cubicBezTo>
                    <a:cubicBezTo>
                      <a:pt x="32" y="108"/>
                      <a:pt x="34" y="107"/>
                      <a:pt x="34" y="106"/>
                    </a:cubicBezTo>
                    <a:cubicBezTo>
                      <a:pt x="35" y="104"/>
                      <a:pt x="35" y="104"/>
                      <a:pt x="35" y="102"/>
                    </a:cubicBezTo>
                    <a:cubicBezTo>
                      <a:pt x="36" y="100"/>
                      <a:pt x="36" y="100"/>
                      <a:pt x="36" y="99"/>
                    </a:cubicBezTo>
                    <a:cubicBezTo>
                      <a:pt x="37" y="98"/>
                      <a:pt x="39" y="96"/>
                      <a:pt x="39" y="94"/>
                    </a:cubicBezTo>
                    <a:cubicBezTo>
                      <a:pt x="39" y="92"/>
                      <a:pt x="40" y="90"/>
                      <a:pt x="41" y="88"/>
                    </a:cubicBezTo>
                    <a:cubicBezTo>
                      <a:pt x="42" y="86"/>
                      <a:pt x="42" y="85"/>
                      <a:pt x="43" y="83"/>
                    </a:cubicBezTo>
                    <a:cubicBezTo>
                      <a:pt x="43" y="81"/>
                      <a:pt x="45" y="79"/>
                      <a:pt x="46" y="76"/>
                    </a:cubicBezTo>
                    <a:cubicBezTo>
                      <a:pt x="47" y="74"/>
                      <a:pt x="46" y="72"/>
                      <a:pt x="47" y="70"/>
                    </a:cubicBezTo>
                    <a:cubicBezTo>
                      <a:pt x="48" y="68"/>
                      <a:pt x="49" y="67"/>
                      <a:pt x="49" y="65"/>
                    </a:cubicBezTo>
                    <a:cubicBezTo>
                      <a:pt x="49" y="64"/>
                      <a:pt x="50" y="63"/>
                      <a:pt x="50" y="62"/>
                    </a:cubicBezTo>
                    <a:cubicBezTo>
                      <a:pt x="50" y="62"/>
                      <a:pt x="50" y="61"/>
                      <a:pt x="50" y="60"/>
                    </a:cubicBezTo>
                    <a:cubicBezTo>
                      <a:pt x="50" y="60"/>
                      <a:pt x="50" y="59"/>
                      <a:pt x="50" y="59"/>
                    </a:cubicBezTo>
                    <a:cubicBezTo>
                      <a:pt x="50" y="58"/>
                      <a:pt x="50" y="58"/>
                      <a:pt x="50" y="57"/>
                    </a:cubicBezTo>
                    <a:cubicBezTo>
                      <a:pt x="50" y="56"/>
                      <a:pt x="50" y="56"/>
                      <a:pt x="50" y="55"/>
                    </a:cubicBezTo>
                    <a:cubicBezTo>
                      <a:pt x="50" y="54"/>
                      <a:pt x="50" y="53"/>
                      <a:pt x="49" y="51"/>
                    </a:cubicBezTo>
                    <a:cubicBezTo>
                      <a:pt x="49" y="51"/>
                      <a:pt x="49" y="50"/>
                      <a:pt x="49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7" y="47"/>
                      <a:pt x="46" y="49"/>
                      <a:pt x="46" y="50"/>
                    </a:cubicBezTo>
                    <a:cubicBezTo>
                      <a:pt x="46" y="51"/>
                      <a:pt x="47" y="52"/>
                      <a:pt x="47" y="53"/>
                    </a:cubicBezTo>
                    <a:cubicBezTo>
                      <a:pt x="47" y="55"/>
                      <a:pt x="48" y="57"/>
                      <a:pt x="47" y="58"/>
                    </a:cubicBezTo>
                    <a:cubicBezTo>
                      <a:pt x="47" y="59"/>
                      <a:pt x="47" y="60"/>
                      <a:pt x="47" y="60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5" y="65"/>
                      <a:pt x="45" y="65"/>
                    </a:cubicBezTo>
                    <a:cubicBezTo>
                      <a:pt x="44" y="66"/>
                      <a:pt x="44" y="67"/>
                      <a:pt x="44" y="69"/>
                    </a:cubicBezTo>
                    <a:cubicBezTo>
                      <a:pt x="44" y="70"/>
                      <a:pt x="44" y="70"/>
                      <a:pt x="43" y="71"/>
                    </a:cubicBezTo>
                    <a:cubicBezTo>
                      <a:pt x="43" y="71"/>
                      <a:pt x="43" y="71"/>
                      <a:pt x="43" y="72"/>
                    </a:cubicBezTo>
                    <a:cubicBezTo>
                      <a:pt x="42" y="72"/>
                      <a:pt x="42" y="73"/>
                      <a:pt x="42" y="74"/>
                    </a:cubicBezTo>
                    <a:cubicBezTo>
                      <a:pt x="41" y="75"/>
                      <a:pt x="41" y="76"/>
                      <a:pt x="41" y="77"/>
                    </a:cubicBezTo>
                    <a:cubicBezTo>
                      <a:pt x="41" y="78"/>
                      <a:pt x="41" y="79"/>
                      <a:pt x="40" y="80"/>
                    </a:cubicBezTo>
                    <a:cubicBezTo>
                      <a:pt x="40" y="81"/>
                      <a:pt x="40" y="81"/>
                      <a:pt x="39" y="82"/>
                    </a:cubicBezTo>
                    <a:cubicBezTo>
                      <a:pt x="38" y="83"/>
                      <a:pt x="38" y="84"/>
                      <a:pt x="37" y="86"/>
                    </a:cubicBezTo>
                    <a:cubicBezTo>
                      <a:pt x="37" y="87"/>
                      <a:pt x="36" y="89"/>
                      <a:pt x="36" y="91"/>
                    </a:cubicBezTo>
                    <a:cubicBezTo>
                      <a:pt x="35" y="92"/>
                      <a:pt x="35" y="93"/>
                      <a:pt x="35" y="94"/>
                    </a:cubicBezTo>
                    <a:cubicBezTo>
                      <a:pt x="34" y="95"/>
                      <a:pt x="34" y="95"/>
                      <a:pt x="33" y="96"/>
                    </a:cubicBezTo>
                    <a:cubicBezTo>
                      <a:pt x="33" y="97"/>
                      <a:pt x="32" y="98"/>
                      <a:pt x="31" y="100"/>
                    </a:cubicBezTo>
                    <a:cubicBezTo>
                      <a:pt x="31" y="101"/>
                      <a:pt x="31" y="103"/>
                      <a:pt x="30" y="104"/>
                    </a:cubicBezTo>
                    <a:cubicBezTo>
                      <a:pt x="30" y="105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7" y="108"/>
                    </a:cubicBezTo>
                    <a:cubicBezTo>
                      <a:pt x="27" y="109"/>
                      <a:pt x="26" y="110"/>
                      <a:pt x="25" y="111"/>
                    </a:cubicBezTo>
                    <a:cubicBezTo>
                      <a:pt x="24" y="113"/>
                      <a:pt x="23" y="115"/>
                      <a:pt x="21" y="116"/>
                    </a:cubicBezTo>
                    <a:cubicBezTo>
                      <a:pt x="20" y="117"/>
                      <a:pt x="18" y="118"/>
                      <a:pt x="17" y="120"/>
                    </a:cubicBezTo>
                    <a:cubicBezTo>
                      <a:pt x="15" y="121"/>
                      <a:pt x="16" y="123"/>
                      <a:pt x="15" y="124"/>
                    </a:cubicBezTo>
                    <a:cubicBezTo>
                      <a:pt x="14" y="126"/>
                      <a:pt x="12" y="127"/>
                      <a:pt x="12" y="128"/>
                    </a:cubicBezTo>
                    <a:cubicBezTo>
                      <a:pt x="11" y="130"/>
                      <a:pt x="11" y="131"/>
                      <a:pt x="11" y="131"/>
                    </a:cubicBezTo>
                    <a:cubicBezTo>
                      <a:pt x="10" y="134"/>
                      <a:pt x="9" y="134"/>
                      <a:pt x="9" y="136"/>
                    </a:cubicBezTo>
                    <a:cubicBezTo>
                      <a:pt x="8" y="139"/>
                      <a:pt x="7" y="143"/>
                      <a:pt x="8" y="146"/>
                    </a:cubicBezTo>
                    <a:cubicBezTo>
                      <a:pt x="8" y="147"/>
                      <a:pt x="7" y="148"/>
                      <a:pt x="7" y="149"/>
                    </a:cubicBezTo>
                    <a:cubicBezTo>
                      <a:pt x="7" y="151"/>
                      <a:pt x="5" y="154"/>
                      <a:pt x="6" y="159"/>
                    </a:cubicBezTo>
                    <a:cubicBezTo>
                      <a:pt x="6" y="160"/>
                      <a:pt x="6" y="161"/>
                      <a:pt x="6" y="162"/>
                    </a:cubicBezTo>
                    <a:cubicBezTo>
                      <a:pt x="5" y="163"/>
                      <a:pt x="5" y="165"/>
                      <a:pt x="5" y="167"/>
                    </a:cubicBezTo>
                    <a:cubicBezTo>
                      <a:pt x="6" y="168"/>
                      <a:pt x="6" y="169"/>
                      <a:pt x="6" y="171"/>
                    </a:cubicBezTo>
                    <a:cubicBezTo>
                      <a:pt x="5" y="172"/>
                      <a:pt x="5" y="174"/>
                      <a:pt x="5" y="176"/>
                    </a:cubicBezTo>
                    <a:cubicBezTo>
                      <a:pt x="5" y="177"/>
                      <a:pt x="4" y="178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1" y="182"/>
                      <a:pt x="0" y="183"/>
                    </a:cubicBezTo>
                    <a:cubicBezTo>
                      <a:pt x="0" y="184"/>
                      <a:pt x="0" y="186"/>
                      <a:pt x="1" y="187"/>
                    </a:cubicBezTo>
                    <a:cubicBezTo>
                      <a:pt x="4" y="188"/>
                      <a:pt x="5" y="186"/>
                      <a:pt x="8" y="185"/>
                    </a:cubicBezTo>
                    <a:cubicBezTo>
                      <a:pt x="9" y="185"/>
                      <a:pt x="10" y="185"/>
                      <a:pt x="11" y="185"/>
                    </a:cubicBezTo>
                    <a:cubicBezTo>
                      <a:pt x="11" y="184"/>
                      <a:pt x="11" y="183"/>
                      <a:pt x="12" y="182"/>
                    </a:cubicBezTo>
                    <a:cubicBezTo>
                      <a:pt x="12" y="182"/>
                      <a:pt x="13" y="182"/>
                      <a:pt x="13" y="182"/>
                    </a:cubicBezTo>
                    <a:cubicBezTo>
                      <a:pt x="16" y="180"/>
                      <a:pt x="15" y="178"/>
                      <a:pt x="15" y="175"/>
                    </a:cubicBezTo>
                    <a:cubicBezTo>
                      <a:pt x="16" y="175"/>
                      <a:pt x="17" y="173"/>
                      <a:pt x="17" y="172"/>
                    </a:cubicBezTo>
                    <a:cubicBezTo>
                      <a:pt x="18" y="171"/>
                      <a:pt x="18" y="170"/>
                      <a:pt x="18" y="169"/>
                    </a:cubicBezTo>
                    <a:cubicBezTo>
                      <a:pt x="17" y="169"/>
                      <a:pt x="17" y="168"/>
                      <a:pt x="18" y="168"/>
                    </a:cubicBezTo>
                    <a:lnTo>
                      <a:pt x="18" y="167"/>
                    </a:lnTo>
                    <a:cubicBezTo>
                      <a:pt x="18" y="166"/>
                      <a:pt x="18" y="166"/>
                      <a:pt x="19" y="165"/>
                    </a:cubicBezTo>
                    <a:cubicBezTo>
                      <a:pt x="19" y="164"/>
                      <a:pt x="19" y="162"/>
                      <a:pt x="19" y="162"/>
                    </a:cubicBezTo>
                    <a:cubicBezTo>
                      <a:pt x="19" y="161"/>
                      <a:pt x="18" y="161"/>
                      <a:pt x="18" y="160"/>
                    </a:cubicBezTo>
                    <a:cubicBezTo>
                      <a:pt x="18" y="159"/>
                      <a:pt x="18" y="158"/>
                      <a:pt x="19" y="157"/>
                    </a:cubicBezTo>
                    <a:cubicBezTo>
                      <a:pt x="19" y="155"/>
                      <a:pt x="19" y="154"/>
                      <a:pt x="18" y="153"/>
                    </a:cubicBezTo>
                    <a:cubicBezTo>
                      <a:pt x="18" y="151"/>
                      <a:pt x="19" y="150"/>
                      <a:pt x="19" y="149"/>
                    </a:cubicBezTo>
                    <a:cubicBezTo>
                      <a:pt x="20" y="148"/>
                      <a:pt x="20" y="147"/>
                      <a:pt x="20" y="146"/>
                    </a:cubicBezTo>
                    <a:cubicBezTo>
                      <a:pt x="19" y="145"/>
                      <a:pt x="19" y="144"/>
                      <a:pt x="19" y="142"/>
                    </a:cubicBezTo>
                    <a:cubicBezTo>
                      <a:pt x="19" y="141"/>
                      <a:pt x="19" y="140"/>
                      <a:pt x="19" y="139"/>
                    </a:cubicBezTo>
                    <a:cubicBezTo>
                      <a:pt x="19" y="138"/>
                      <a:pt x="20" y="137"/>
                      <a:pt x="20" y="136"/>
                    </a:cubicBezTo>
                    <a:cubicBezTo>
                      <a:pt x="20" y="134"/>
                      <a:pt x="20" y="133"/>
                      <a:pt x="21" y="132"/>
                    </a:cubicBezTo>
                    <a:cubicBezTo>
                      <a:pt x="21" y="132"/>
                      <a:pt x="23" y="130"/>
                      <a:pt x="24" y="130"/>
                    </a:cubicBezTo>
                    <a:cubicBezTo>
                      <a:pt x="25" y="130"/>
                      <a:pt x="23" y="133"/>
                      <a:pt x="23" y="133"/>
                    </a:cubicBezTo>
                    <a:cubicBezTo>
                      <a:pt x="21" y="136"/>
                      <a:pt x="23" y="139"/>
                      <a:pt x="22" y="142"/>
                    </a:cubicBezTo>
                    <a:cubicBezTo>
                      <a:pt x="22" y="143"/>
                      <a:pt x="22" y="144"/>
                      <a:pt x="23" y="145"/>
                    </a:cubicBezTo>
                    <a:cubicBezTo>
                      <a:pt x="23" y="146"/>
                      <a:pt x="22" y="147"/>
                      <a:pt x="22" y="148"/>
                    </a:cubicBezTo>
                    <a:cubicBezTo>
                      <a:pt x="22" y="150"/>
                      <a:pt x="23" y="152"/>
                      <a:pt x="23" y="155"/>
                    </a:cubicBezTo>
                    <a:cubicBezTo>
                      <a:pt x="23" y="155"/>
                      <a:pt x="22" y="156"/>
                      <a:pt x="23" y="157"/>
                    </a:cubicBezTo>
                    <a:cubicBezTo>
                      <a:pt x="23" y="157"/>
                      <a:pt x="23" y="158"/>
                      <a:pt x="23" y="159"/>
                    </a:cubicBezTo>
                    <a:cubicBezTo>
                      <a:pt x="23" y="161"/>
                      <a:pt x="22" y="162"/>
                      <a:pt x="22" y="164"/>
                    </a:cubicBezTo>
                    <a:cubicBezTo>
                      <a:pt x="22" y="165"/>
                      <a:pt x="23" y="166"/>
                      <a:pt x="23" y="167"/>
                    </a:cubicBezTo>
                    <a:cubicBezTo>
                      <a:pt x="23" y="168"/>
                      <a:pt x="23" y="169"/>
                      <a:pt x="22" y="170"/>
                    </a:cubicBezTo>
                    <a:cubicBezTo>
                      <a:pt x="22" y="171"/>
                      <a:pt x="21" y="173"/>
                      <a:pt x="21" y="174"/>
                    </a:cubicBezTo>
                    <a:cubicBezTo>
                      <a:pt x="21" y="175"/>
                      <a:pt x="21" y="177"/>
                      <a:pt x="21" y="178"/>
                    </a:cubicBezTo>
                    <a:cubicBezTo>
                      <a:pt x="21" y="180"/>
                      <a:pt x="20" y="180"/>
                      <a:pt x="19" y="181"/>
                    </a:cubicBezTo>
                    <a:cubicBezTo>
                      <a:pt x="19" y="182"/>
                      <a:pt x="19" y="183"/>
                      <a:pt x="18" y="185"/>
                    </a:cubicBezTo>
                    <a:cubicBezTo>
                      <a:pt x="18" y="186"/>
                      <a:pt x="17" y="186"/>
                      <a:pt x="16" y="187"/>
                    </a:cubicBezTo>
                    <a:cubicBezTo>
                      <a:pt x="15" y="187"/>
                      <a:pt x="14" y="188"/>
                      <a:pt x="14" y="188"/>
                    </a:cubicBezTo>
                    <a:cubicBezTo>
                      <a:pt x="13" y="190"/>
                      <a:pt x="10" y="192"/>
                      <a:pt x="10" y="194"/>
                    </a:cubicBezTo>
                    <a:cubicBezTo>
                      <a:pt x="11" y="194"/>
                      <a:pt x="10" y="196"/>
                      <a:pt x="10" y="197"/>
                    </a:cubicBezTo>
                    <a:cubicBezTo>
                      <a:pt x="9" y="197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0" y="207"/>
                      <a:pt x="11" y="211"/>
                      <a:pt x="11" y="211"/>
                    </a:cubicBezTo>
                    <a:cubicBezTo>
                      <a:pt x="12" y="212"/>
                      <a:pt x="12" y="212"/>
                      <a:pt x="12" y="213"/>
                    </a:cubicBezTo>
                    <a:cubicBezTo>
                      <a:pt x="12" y="215"/>
                      <a:pt x="12" y="216"/>
                      <a:pt x="13" y="218"/>
                    </a:cubicBezTo>
                    <a:cubicBezTo>
                      <a:pt x="13" y="219"/>
                      <a:pt x="14" y="221"/>
                      <a:pt x="15" y="222"/>
                    </a:cubicBezTo>
                    <a:cubicBezTo>
                      <a:pt x="16" y="224"/>
                      <a:pt x="18" y="224"/>
                      <a:pt x="20" y="224"/>
                    </a:cubicBezTo>
                    <a:cubicBezTo>
                      <a:pt x="21" y="224"/>
                      <a:pt x="22" y="225"/>
                      <a:pt x="23" y="225"/>
                    </a:cubicBezTo>
                    <a:cubicBezTo>
                      <a:pt x="24" y="225"/>
                      <a:pt x="25" y="224"/>
                      <a:pt x="26" y="224"/>
                    </a:cubicBezTo>
                    <a:cubicBezTo>
                      <a:pt x="27" y="224"/>
                      <a:pt x="28" y="223"/>
                      <a:pt x="28" y="224"/>
                    </a:cubicBezTo>
                    <a:cubicBezTo>
                      <a:pt x="28" y="225"/>
                      <a:pt x="26" y="226"/>
                      <a:pt x="25" y="227"/>
                    </a:cubicBezTo>
                    <a:cubicBezTo>
                      <a:pt x="24" y="227"/>
                      <a:pt x="21" y="227"/>
                      <a:pt x="19" y="227"/>
                    </a:cubicBezTo>
                    <a:cubicBezTo>
                      <a:pt x="21" y="233"/>
                      <a:pt x="23" y="236"/>
                      <a:pt x="24" y="237"/>
                    </a:cubicBezTo>
                    <a:cubicBezTo>
                      <a:pt x="25" y="238"/>
                      <a:pt x="29" y="238"/>
                      <a:pt x="31" y="238"/>
                    </a:cubicBezTo>
                    <a:cubicBezTo>
                      <a:pt x="34" y="237"/>
                      <a:pt x="32" y="236"/>
                      <a:pt x="32" y="236"/>
                    </a:cubicBezTo>
                    <a:cubicBezTo>
                      <a:pt x="31" y="234"/>
                      <a:pt x="29" y="232"/>
                      <a:pt x="28" y="229"/>
                    </a:cubicBezTo>
                    <a:cubicBezTo>
                      <a:pt x="27" y="227"/>
                      <a:pt x="28" y="226"/>
                      <a:pt x="29" y="228"/>
                    </a:cubicBezTo>
                    <a:cubicBezTo>
                      <a:pt x="31" y="231"/>
                      <a:pt x="33" y="233"/>
                      <a:pt x="35" y="235"/>
                    </a:cubicBezTo>
                    <a:cubicBezTo>
                      <a:pt x="36" y="235"/>
                      <a:pt x="37" y="233"/>
                      <a:pt x="37" y="233"/>
                    </a:cubicBezTo>
                    <a:cubicBezTo>
                      <a:pt x="37" y="232"/>
                      <a:pt x="37" y="231"/>
                      <a:pt x="36" y="231"/>
                    </a:cubicBezTo>
                    <a:cubicBezTo>
                      <a:pt x="36" y="230"/>
                      <a:pt x="35" y="230"/>
                      <a:pt x="35" y="229"/>
                    </a:cubicBezTo>
                    <a:cubicBezTo>
                      <a:pt x="34" y="227"/>
                      <a:pt x="31" y="225"/>
                      <a:pt x="31" y="223"/>
                    </a:cubicBezTo>
                    <a:cubicBezTo>
                      <a:pt x="31" y="222"/>
                      <a:pt x="32" y="221"/>
                      <a:pt x="31" y="219"/>
                    </a:cubicBezTo>
                    <a:cubicBezTo>
                      <a:pt x="31" y="218"/>
                      <a:pt x="30" y="217"/>
                      <a:pt x="30" y="216"/>
                    </a:cubicBezTo>
                    <a:cubicBezTo>
                      <a:pt x="29" y="215"/>
                      <a:pt x="30" y="214"/>
                      <a:pt x="29" y="212"/>
                    </a:cubicBezTo>
                    <a:cubicBezTo>
                      <a:pt x="29" y="212"/>
                      <a:pt x="28" y="211"/>
                      <a:pt x="28" y="210"/>
                    </a:cubicBezTo>
                    <a:cubicBezTo>
                      <a:pt x="27" y="210"/>
                      <a:pt x="28" y="208"/>
                      <a:pt x="28" y="208"/>
                    </a:cubicBezTo>
                    <a:cubicBezTo>
                      <a:pt x="28" y="205"/>
                      <a:pt x="27" y="203"/>
                      <a:pt x="28" y="200"/>
                    </a:cubicBezTo>
                    <a:cubicBezTo>
                      <a:pt x="28" y="198"/>
                      <a:pt x="30" y="198"/>
                      <a:pt x="31" y="196"/>
                    </a:cubicBezTo>
                    <a:cubicBezTo>
                      <a:pt x="31" y="195"/>
                      <a:pt x="32" y="194"/>
                      <a:pt x="32" y="194"/>
                    </a:cubicBezTo>
                    <a:cubicBezTo>
                      <a:pt x="34" y="194"/>
                      <a:pt x="37" y="191"/>
                      <a:pt x="38" y="190"/>
                    </a:cubicBezTo>
                    <a:cubicBezTo>
                      <a:pt x="38" y="189"/>
                      <a:pt x="38" y="189"/>
                      <a:pt x="39" y="189"/>
                    </a:cubicBezTo>
                    <a:cubicBezTo>
                      <a:pt x="42" y="188"/>
                      <a:pt x="45" y="185"/>
                      <a:pt x="46" y="184"/>
                    </a:cubicBezTo>
                    <a:cubicBezTo>
                      <a:pt x="46" y="183"/>
                      <a:pt x="47" y="183"/>
                      <a:pt x="48" y="183"/>
                    </a:cubicBezTo>
                    <a:cubicBezTo>
                      <a:pt x="50" y="182"/>
                      <a:pt x="52" y="180"/>
                      <a:pt x="53" y="177"/>
                    </a:cubicBezTo>
                    <a:cubicBezTo>
                      <a:pt x="53" y="176"/>
                      <a:pt x="53" y="174"/>
                      <a:pt x="54" y="174"/>
                    </a:cubicBezTo>
                    <a:cubicBezTo>
                      <a:pt x="55" y="173"/>
                      <a:pt x="56" y="171"/>
                      <a:pt x="55" y="170"/>
                    </a:cubicBezTo>
                    <a:cubicBezTo>
                      <a:pt x="54" y="168"/>
                      <a:pt x="55" y="166"/>
                      <a:pt x="56" y="165"/>
                    </a:cubicBezTo>
                    <a:cubicBezTo>
                      <a:pt x="57" y="164"/>
                      <a:pt x="57" y="162"/>
                      <a:pt x="57" y="161"/>
                    </a:cubicBezTo>
                    <a:cubicBezTo>
                      <a:pt x="56" y="159"/>
                      <a:pt x="57" y="159"/>
                      <a:pt x="58" y="157"/>
                    </a:cubicBezTo>
                    <a:cubicBezTo>
                      <a:pt x="58" y="155"/>
                      <a:pt x="59" y="153"/>
                      <a:pt x="58" y="152"/>
                    </a:cubicBezTo>
                    <a:cubicBezTo>
                      <a:pt x="57" y="150"/>
                      <a:pt x="59" y="148"/>
                      <a:pt x="59" y="146"/>
                    </a:cubicBezTo>
                    <a:cubicBezTo>
                      <a:pt x="59" y="145"/>
                      <a:pt x="59" y="142"/>
                      <a:pt x="58" y="141"/>
                    </a:cubicBezTo>
                    <a:cubicBezTo>
                      <a:pt x="57" y="140"/>
                      <a:pt x="58" y="139"/>
                      <a:pt x="59" y="140"/>
                    </a:cubicBezTo>
                    <a:cubicBezTo>
                      <a:pt x="60" y="140"/>
                      <a:pt x="61" y="141"/>
                      <a:pt x="61" y="143"/>
                    </a:cubicBezTo>
                    <a:cubicBezTo>
                      <a:pt x="61" y="143"/>
                      <a:pt x="61" y="144"/>
                      <a:pt x="62" y="144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46"/>
                      <a:pt x="62" y="146"/>
                      <a:pt x="62" y="147"/>
                    </a:cubicBezTo>
                    <a:cubicBezTo>
                      <a:pt x="62" y="148"/>
                      <a:pt x="62" y="149"/>
                      <a:pt x="62" y="150"/>
                    </a:cubicBezTo>
                    <a:cubicBezTo>
                      <a:pt x="62" y="150"/>
                      <a:pt x="63" y="151"/>
                      <a:pt x="63" y="152"/>
                    </a:cubicBezTo>
                    <a:cubicBezTo>
                      <a:pt x="64" y="153"/>
                      <a:pt x="63" y="155"/>
                      <a:pt x="63" y="156"/>
                    </a:cubicBezTo>
                    <a:cubicBezTo>
                      <a:pt x="63" y="157"/>
                      <a:pt x="63" y="158"/>
                      <a:pt x="63" y="159"/>
                    </a:cubicBezTo>
                    <a:cubicBezTo>
                      <a:pt x="62" y="160"/>
                      <a:pt x="62" y="160"/>
                      <a:pt x="62" y="162"/>
                    </a:cubicBezTo>
                    <a:cubicBezTo>
                      <a:pt x="62" y="163"/>
                      <a:pt x="62" y="163"/>
                      <a:pt x="62" y="164"/>
                    </a:cubicBezTo>
                    <a:cubicBezTo>
                      <a:pt x="63" y="164"/>
                      <a:pt x="64" y="163"/>
                      <a:pt x="64" y="163"/>
                    </a:cubicBezTo>
                    <a:cubicBezTo>
                      <a:pt x="65" y="162"/>
                      <a:pt x="66" y="162"/>
                      <a:pt x="66" y="161"/>
                    </a:cubicBezTo>
                    <a:cubicBezTo>
                      <a:pt x="66" y="159"/>
                      <a:pt x="67" y="159"/>
                      <a:pt x="68" y="158"/>
                    </a:cubicBezTo>
                    <a:cubicBezTo>
                      <a:pt x="69" y="157"/>
                      <a:pt x="68" y="156"/>
                      <a:pt x="68" y="154"/>
                    </a:cubicBezTo>
                    <a:cubicBezTo>
                      <a:pt x="68" y="153"/>
                      <a:pt x="69" y="152"/>
                      <a:pt x="68" y="151"/>
                    </a:cubicBezTo>
                    <a:cubicBezTo>
                      <a:pt x="67" y="150"/>
                      <a:pt x="68" y="149"/>
                      <a:pt x="68" y="148"/>
                    </a:cubicBezTo>
                    <a:cubicBezTo>
                      <a:pt x="68" y="147"/>
                      <a:pt x="68" y="146"/>
                      <a:pt x="68" y="145"/>
                    </a:cubicBezTo>
                    <a:cubicBezTo>
                      <a:pt x="68" y="145"/>
                      <a:pt x="67" y="144"/>
                      <a:pt x="67" y="144"/>
                    </a:cubicBezTo>
                    <a:cubicBezTo>
                      <a:pt x="67" y="142"/>
                      <a:pt x="67" y="141"/>
                      <a:pt x="67" y="141"/>
                    </a:cubicBezTo>
                    <a:cubicBezTo>
                      <a:pt x="68" y="140"/>
                      <a:pt x="68" y="139"/>
                      <a:pt x="69" y="139"/>
                    </a:cubicBezTo>
                    <a:cubicBezTo>
                      <a:pt x="70" y="139"/>
                      <a:pt x="71" y="139"/>
                      <a:pt x="72" y="139"/>
                    </a:cubicBezTo>
                    <a:cubicBezTo>
                      <a:pt x="73" y="139"/>
                      <a:pt x="74" y="140"/>
                      <a:pt x="73" y="140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1" y="141"/>
                      <a:pt x="70" y="142"/>
                      <a:pt x="70" y="143"/>
                    </a:cubicBezTo>
                    <a:cubicBezTo>
                      <a:pt x="70" y="144"/>
                      <a:pt x="70" y="145"/>
                      <a:pt x="71" y="145"/>
                    </a:cubicBezTo>
                    <a:cubicBezTo>
                      <a:pt x="72" y="145"/>
                      <a:pt x="73" y="144"/>
                      <a:pt x="74" y="144"/>
                    </a:cubicBezTo>
                    <a:cubicBezTo>
                      <a:pt x="75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8" y="144"/>
                    </a:cubicBezTo>
                    <a:cubicBezTo>
                      <a:pt x="78" y="144"/>
                      <a:pt x="78" y="144"/>
                      <a:pt x="78" y="145"/>
                    </a:cubicBezTo>
                    <a:cubicBezTo>
                      <a:pt x="78" y="145"/>
                      <a:pt x="78" y="145"/>
                      <a:pt x="77" y="145"/>
                    </a:cubicBezTo>
                    <a:cubicBezTo>
                      <a:pt x="77" y="145"/>
                      <a:pt x="77" y="145"/>
                      <a:pt x="77" y="145"/>
                    </a:cubicBezTo>
                    <a:cubicBezTo>
                      <a:pt x="76" y="145"/>
                      <a:pt x="76" y="145"/>
                      <a:pt x="76" y="146"/>
                    </a:cubicBezTo>
                    <a:cubicBezTo>
                      <a:pt x="75" y="146"/>
                      <a:pt x="75" y="146"/>
                      <a:pt x="74" y="146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3" y="147"/>
                      <a:pt x="73" y="148"/>
                      <a:pt x="73" y="148"/>
                    </a:cubicBezTo>
                    <a:cubicBezTo>
                      <a:pt x="72" y="148"/>
                      <a:pt x="72" y="149"/>
                      <a:pt x="73" y="150"/>
                    </a:cubicBezTo>
                    <a:cubicBezTo>
                      <a:pt x="74" y="150"/>
                      <a:pt x="76" y="149"/>
                      <a:pt x="77" y="149"/>
                    </a:cubicBezTo>
                    <a:cubicBezTo>
                      <a:pt x="77" y="148"/>
                      <a:pt x="80" y="148"/>
                      <a:pt x="80" y="149"/>
                    </a:cubicBezTo>
                    <a:cubicBezTo>
                      <a:pt x="80" y="150"/>
                      <a:pt x="78" y="151"/>
                      <a:pt x="78" y="151"/>
                    </a:cubicBezTo>
                    <a:cubicBezTo>
                      <a:pt x="77" y="152"/>
                      <a:pt x="77" y="152"/>
                      <a:pt x="76" y="153"/>
                    </a:cubicBezTo>
                    <a:cubicBezTo>
                      <a:pt x="75" y="153"/>
                      <a:pt x="74" y="154"/>
                      <a:pt x="73" y="154"/>
                    </a:cubicBezTo>
                    <a:cubicBezTo>
                      <a:pt x="73" y="155"/>
                      <a:pt x="72" y="156"/>
                      <a:pt x="73" y="157"/>
                    </a:cubicBezTo>
                    <a:cubicBezTo>
                      <a:pt x="74" y="157"/>
                      <a:pt x="76" y="157"/>
                      <a:pt x="77" y="156"/>
                    </a:cubicBezTo>
                    <a:cubicBezTo>
                      <a:pt x="78" y="156"/>
                      <a:pt x="79" y="155"/>
                      <a:pt x="80" y="155"/>
                    </a:cubicBezTo>
                    <a:cubicBezTo>
                      <a:pt x="81" y="155"/>
                      <a:pt x="81" y="156"/>
                      <a:pt x="80" y="157"/>
                    </a:cubicBezTo>
                    <a:cubicBezTo>
                      <a:pt x="79" y="157"/>
                      <a:pt x="79" y="158"/>
                      <a:pt x="78" y="159"/>
                    </a:cubicBezTo>
                    <a:cubicBezTo>
                      <a:pt x="77" y="160"/>
                      <a:pt x="76" y="160"/>
                      <a:pt x="74" y="161"/>
                    </a:cubicBezTo>
                    <a:cubicBezTo>
                      <a:pt x="73" y="161"/>
                      <a:pt x="72" y="161"/>
                      <a:pt x="71" y="162"/>
                    </a:cubicBezTo>
                    <a:cubicBezTo>
                      <a:pt x="70" y="163"/>
                      <a:pt x="70" y="164"/>
                      <a:pt x="69" y="165"/>
                    </a:cubicBezTo>
                    <a:cubicBezTo>
                      <a:pt x="68" y="165"/>
                      <a:pt x="68" y="167"/>
                      <a:pt x="67" y="167"/>
                    </a:cubicBezTo>
                    <a:cubicBezTo>
                      <a:pt x="67" y="168"/>
                      <a:pt x="66" y="168"/>
                      <a:pt x="66" y="168"/>
                    </a:cubicBezTo>
                    <a:cubicBezTo>
                      <a:pt x="64" y="169"/>
                      <a:pt x="62" y="170"/>
                      <a:pt x="61" y="171"/>
                    </a:cubicBezTo>
                    <a:cubicBezTo>
                      <a:pt x="60" y="173"/>
                      <a:pt x="61" y="174"/>
                      <a:pt x="61" y="176"/>
                    </a:cubicBezTo>
                    <a:cubicBezTo>
                      <a:pt x="61" y="178"/>
                      <a:pt x="61" y="179"/>
                      <a:pt x="61" y="181"/>
                    </a:cubicBezTo>
                    <a:cubicBezTo>
                      <a:pt x="62" y="184"/>
                      <a:pt x="64" y="188"/>
                      <a:pt x="67" y="190"/>
                    </a:cubicBezTo>
                    <a:cubicBezTo>
                      <a:pt x="69" y="191"/>
                      <a:pt x="72" y="192"/>
                      <a:pt x="74" y="191"/>
                    </a:cubicBezTo>
                    <a:cubicBezTo>
                      <a:pt x="75" y="191"/>
                      <a:pt x="76" y="191"/>
                      <a:pt x="77" y="191"/>
                    </a:cubicBezTo>
                    <a:cubicBezTo>
                      <a:pt x="78" y="191"/>
                      <a:pt x="79" y="192"/>
                      <a:pt x="80" y="193"/>
                    </a:cubicBezTo>
                    <a:cubicBezTo>
                      <a:pt x="82" y="194"/>
                      <a:pt x="83" y="194"/>
                      <a:pt x="85" y="194"/>
                    </a:cubicBezTo>
                    <a:cubicBezTo>
                      <a:pt x="86" y="193"/>
                      <a:pt x="88" y="194"/>
                      <a:pt x="90" y="194"/>
                    </a:cubicBezTo>
                    <a:cubicBezTo>
                      <a:pt x="92" y="194"/>
                      <a:pt x="94" y="195"/>
                      <a:pt x="96" y="196"/>
                    </a:cubicBezTo>
                    <a:cubicBezTo>
                      <a:pt x="99" y="197"/>
                      <a:pt x="101" y="198"/>
                      <a:pt x="104" y="196"/>
                    </a:cubicBezTo>
                    <a:cubicBezTo>
                      <a:pt x="106" y="195"/>
                      <a:pt x="106" y="195"/>
                      <a:pt x="106" y="194"/>
                    </a:cubicBezTo>
                    <a:cubicBezTo>
                      <a:pt x="107" y="192"/>
                      <a:pt x="109" y="193"/>
                      <a:pt x="110" y="192"/>
                    </a:cubicBezTo>
                    <a:cubicBezTo>
                      <a:pt x="112" y="191"/>
                      <a:pt x="113" y="190"/>
                      <a:pt x="114" y="190"/>
                    </a:cubicBezTo>
                    <a:cubicBezTo>
                      <a:pt x="115" y="191"/>
                      <a:pt x="114" y="193"/>
                      <a:pt x="112" y="193"/>
                    </a:cubicBezTo>
                    <a:cubicBezTo>
                      <a:pt x="110" y="194"/>
                      <a:pt x="108" y="197"/>
                      <a:pt x="108" y="198"/>
                    </a:cubicBezTo>
                    <a:cubicBezTo>
                      <a:pt x="108" y="199"/>
                      <a:pt x="110" y="204"/>
                      <a:pt x="111" y="205"/>
                    </a:cubicBezTo>
                    <a:cubicBezTo>
                      <a:pt x="113" y="206"/>
                      <a:pt x="117" y="205"/>
                      <a:pt x="118" y="204"/>
                    </a:cubicBezTo>
                    <a:cubicBezTo>
                      <a:pt x="119" y="203"/>
                      <a:pt x="117" y="202"/>
                      <a:pt x="115" y="197"/>
                    </a:cubicBezTo>
                    <a:cubicBezTo>
                      <a:pt x="114" y="195"/>
                      <a:pt x="115" y="194"/>
                      <a:pt x="116" y="196"/>
                    </a:cubicBezTo>
                    <a:cubicBezTo>
                      <a:pt x="117" y="198"/>
                      <a:pt x="120" y="202"/>
                      <a:pt x="122" y="201"/>
                    </a:cubicBezTo>
                    <a:cubicBezTo>
                      <a:pt x="122" y="201"/>
                      <a:pt x="124" y="200"/>
                      <a:pt x="124" y="200"/>
                    </a:cubicBezTo>
                    <a:cubicBezTo>
                      <a:pt x="124" y="199"/>
                      <a:pt x="122" y="197"/>
                      <a:pt x="118" y="191"/>
                    </a:cubicBezTo>
                    <a:cubicBezTo>
                      <a:pt x="118" y="190"/>
                      <a:pt x="117" y="189"/>
                      <a:pt x="117" y="188"/>
                    </a:cubicBezTo>
                    <a:cubicBezTo>
                      <a:pt x="116" y="186"/>
                      <a:pt x="116" y="185"/>
                      <a:pt x="115" y="184"/>
                    </a:cubicBezTo>
                    <a:cubicBezTo>
                      <a:pt x="114" y="184"/>
                      <a:pt x="110" y="181"/>
                      <a:pt x="109" y="182"/>
                    </a:cubicBezTo>
                    <a:cubicBezTo>
                      <a:pt x="108" y="182"/>
                      <a:pt x="108" y="182"/>
                      <a:pt x="107" y="182"/>
                    </a:cubicBezTo>
                    <a:cubicBezTo>
                      <a:pt x="104" y="181"/>
                      <a:pt x="101" y="180"/>
                      <a:pt x="101" y="181"/>
                    </a:cubicBezTo>
                    <a:cubicBezTo>
                      <a:pt x="100" y="181"/>
                      <a:pt x="100" y="181"/>
                      <a:pt x="100" y="181"/>
                    </a:cubicBezTo>
                    <a:cubicBezTo>
                      <a:pt x="99" y="180"/>
                      <a:pt x="98" y="180"/>
                      <a:pt x="97" y="179"/>
                    </a:cubicBezTo>
                    <a:cubicBezTo>
                      <a:pt x="96" y="179"/>
                      <a:pt x="95" y="179"/>
                      <a:pt x="93" y="179"/>
                    </a:cubicBezTo>
                    <a:cubicBezTo>
                      <a:pt x="92" y="178"/>
                      <a:pt x="91" y="178"/>
                      <a:pt x="90" y="178"/>
                    </a:cubicBezTo>
                    <a:cubicBezTo>
                      <a:pt x="89" y="178"/>
                      <a:pt x="86" y="176"/>
                      <a:pt x="86" y="176"/>
                    </a:cubicBezTo>
                    <a:cubicBezTo>
                      <a:pt x="85" y="175"/>
                      <a:pt x="85" y="174"/>
                      <a:pt x="85" y="173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86" y="170"/>
                      <a:pt x="89" y="168"/>
                      <a:pt x="87" y="166"/>
                    </a:cubicBezTo>
                    <a:cubicBezTo>
                      <a:pt x="87" y="165"/>
                      <a:pt x="87" y="165"/>
                      <a:pt x="87" y="164"/>
                    </a:cubicBezTo>
                    <a:cubicBezTo>
                      <a:pt x="89" y="162"/>
                      <a:pt x="90" y="158"/>
                      <a:pt x="89" y="156"/>
                    </a:cubicBezTo>
                    <a:cubicBezTo>
                      <a:pt x="89" y="156"/>
                      <a:pt x="89" y="155"/>
                      <a:pt x="89" y="155"/>
                    </a:cubicBezTo>
                    <a:cubicBezTo>
                      <a:pt x="90" y="152"/>
                      <a:pt x="90" y="148"/>
                      <a:pt x="89" y="148"/>
                    </a:cubicBezTo>
                    <a:cubicBezTo>
                      <a:pt x="88" y="147"/>
                      <a:pt x="88" y="147"/>
                      <a:pt x="89" y="146"/>
                    </a:cubicBezTo>
                    <a:cubicBezTo>
                      <a:pt x="89" y="144"/>
                      <a:pt x="90" y="142"/>
                      <a:pt x="88" y="141"/>
                    </a:cubicBezTo>
                    <a:cubicBezTo>
                      <a:pt x="87" y="141"/>
                      <a:pt x="86" y="139"/>
                      <a:pt x="86" y="139"/>
                    </a:cubicBezTo>
                    <a:cubicBezTo>
                      <a:pt x="86" y="136"/>
                      <a:pt x="83" y="133"/>
                      <a:pt x="80" y="132"/>
                    </a:cubicBezTo>
                    <a:cubicBezTo>
                      <a:pt x="79" y="132"/>
                      <a:pt x="76" y="132"/>
                      <a:pt x="76" y="130"/>
                    </a:cubicBezTo>
                    <a:cubicBezTo>
                      <a:pt x="75" y="128"/>
                      <a:pt x="75" y="126"/>
                      <a:pt x="76" y="125"/>
                    </a:cubicBezTo>
                    <a:cubicBezTo>
                      <a:pt x="77" y="123"/>
                      <a:pt x="78" y="121"/>
                      <a:pt x="79" y="119"/>
                    </a:cubicBezTo>
                    <a:cubicBezTo>
                      <a:pt x="79" y="118"/>
                      <a:pt x="80" y="118"/>
                      <a:pt x="80" y="118"/>
                    </a:cubicBezTo>
                    <a:cubicBezTo>
                      <a:pt x="83" y="117"/>
                      <a:pt x="85" y="113"/>
                      <a:pt x="86" y="111"/>
                    </a:cubicBezTo>
                    <a:cubicBezTo>
                      <a:pt x="86" y="110"/>
                      <a:pt x="86" y="110"/>
                      <a:pt x="87" y="109"/>
                    </a:cubicBezTo>
                    <a:cubicBezTo>
                      <a:pt x="88" y="109"/>
                      <a:pt x="91" y="106"/>
                      <a:pt x="91" y="104"/>
                    </a:cubicBezTo>
                    <a:cubicBezTo>
                      <a:pt x="91" y="103"/>
                      <a:pt x="91" y="103"/>
                      <a:pt x="92" y="102"/>
                    </a:cubicBezTo>
                    <a:cubicBezTo>
                      <a:pt x="93" y="102"/>
                      <a:pt x="95" y="98"/>
                      <a:pt x="96" y="94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7" y="92"/>
                      <a:pt x="99" y="89"/>
                      <a:pt x="99" y="84"/>
                    </a:cubicBezTo>
                    <a:cubicBezTo>
                      <a:pt x="99" y="83"/>
                      <a:pt x="99" y="82"/>
                      <a:pt x="98" y="84"/>
                    </a:cubicBezTo>
                    <a:cubicBezTo>
                      <a:pt x="96" y="89"/>
                      <a:pt x="93" y="91"/>
                      <a:pt x="93" y="92"/>
                    </a:cubicBezTo>
                    <a:cubicBezTo>
                      <a:pt x="92" y="94"/>
                      <a:pt x="90" y="98"/>
                      <a:pt x="88" y="100"/>
                    </a:cubicBezTo>
                    <a:cubicBezTo>
                      <a:pt x="87" y="101"/>
                      <a:pt x="85" y="101"/>
                      <a:pt x="85" y="102"/>
                    </a:cubicBezTo>
                    <a:cubicBezTo>
                      <a:pt x="85" y="104"/>
                      <a:pt x="85" y="104"/>
                      <a:pt x="84" y="105"/>
                    </a:cubicBezTo>
                    <a:cubicBezTo>
                      <a:pt x="83" y="106"/>
                      <a:pt x="80" y="107"/>
                      <a:pt x="78" y="107"/>
                    </a:cubicBezTo>
                    <a:cubicBezTo>
                      <a:pt x="77" y="107"/>
                      <a:pt x="76" y="107"/>
                      <a:pt x="76" y="107"/>
                    </a:cubicBezTo>
                    <a:cubicBezTo>
                      <a:pt x="74" y="107"/>
                      <a:pt x="75" y="106"/>
                      <a:pt x="76" y="106"/>
                    </a:cubicBezTo>
                    <a:cubicBezTo>
                      <a:pt x="77" y="105"/>
                      <a:pt x="78" y="105"/>
                      <a:pt x="79" y="104"/>
                    </a:cubicBezTo>
                    <a:cubicBezTo>
                      <a:pt x="79" y="103"/>
                      <a:pt x="81" y="101"/>
                      <a:pt x="81" y="101"/>
                    </a:cubicBezTo>
                    <a:cubicBezTo>
                      <a:pt x="82" y="99"/>
                      <a:pt x="80" y="99"/>
                      <a:pt x="81" y="98"/>
                    </a:cubicBezTo>
                    <a:cubicBezTo>
                      <a:pt x="81" y="97"/>
                      <a:pt x="82" y="96"/>
                      <a:pt x="83" y="95"/>
                    </a:cubicBezTo>
                    <a:cubicBezTo>
                      <a:pt x="84" y="94"/>
                      <a:pt x="85" y="93"/>
                      <a:pt x="86" y="92"/>
                    </a:cubicBezTo>
                    <a:cubicBezTo>
                      <a:pt x="87" y="90"/>
                      <a:pt x="83" y="92"/>
                      <a:pt x="83" y="90"/>
                    </a:cubicBezTo>
                    <a:cubicBezTo>
                      <a:pt x="83" y="88"/>
                      <a:pt x="85" y="88"/>
                      <a:pt x="86" y="87"/>
                    </a:cubicBezTo>
                    <a:cubicBezTo>
                      <a:pt x="88" y="85"/>
                      <a:pt x="88" y="84"/>
                      <a:pt x="88" y="83"/>
                    </a:cubicBezTo>
                    <a:cubicBezTo>
                      <a:pt x="88" y="82"/>
                      <a:pt x="84" y="84"/>
                      <a:pt x="84" y="83"/>
                    </a:cubicBezTo>
                    <a:cubicBezTo>
                      <a:pt x="83" y="81"/>
                      <a:pt x="86" y="80"/>
                      <a:pt x="86" y="78"/>
                    </a:cubicBezTo>
                    <a:cubicBezTo>
                      <a:pt x="85" y="76"/>
                      <a:pt x="82" y="76"/>
                      <a:pt x="82" y="74"/>
                    </a:cubicBezTo>
                    <a:cubicBezTo>
                      <a:pt x="82" y="73"/>
                      <a:pt x="83" y="73"/>
                      <a:pt x="82" y="72"/>
                    </a:cubicBezTo>
                    <a:cubicBezTo>
                      <a:pt x="82" y="71"/>
                      <a:pt x="81" y="70"/>
                      <a:pt x="81" y="68"/>
                    </a:cubicBezTo>
                    <a:cubicBezTo>
                      <a:pt x="81" y="67"/>
                      <a:pt x="81" y="66"/>
                      <a:pt x="82" y="66"/>
                    </a:cubicBezTo>
                    <a:cubicBezTo>
                      <a:pt x="83" y="66"/>
                      <a:pt x="83" y="67"/>
                      <a:pt x="83" y="68"/>
                    </a:cubicBezTo>
                    <a:cubicBezTo>
                      <a:pt x="83" y="69"/>
                      <a:pt x="84" y="69"/>
                      <a:pt x="84" y="70"/>
                    </a:cubicBezTo>
                    <a:cubicBezTo>
                      <a:pt x="85" y="70"/>
                      <a:pt x="86" y="71"/>
                      <a:pt x="85" y="72"/>
                    </a:cubicBezTo>
                    <a:cubicBezTo>
                      <a:pt x="85" y="72"/>
                      <a:pt x="85" y="73"/>
                      <a:pt x="86" y="74"/>
                    </a:cubicBezTo>
                    <a:cubicBezTo>
                      <a:pt x="87" y="74"/>
                      <a:pt x="87" y="74"/>
                      <a:pt x="88" y="75"/>
                    </a:cubicBezTo>
                    <a:cubicBezTo>
                      <a:pt x="89" y="76"/>
                      <a:pt x="89" y="78"/>
                      <a:pt x="92" y="78"/>
                    </a:cubicBezTo>
                    <a:cubicBezTo>
                      <a:pt x="92" y="76"/>
                      <a:pt x="91" y="76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9" y="70"/>
                      <a:pt x="89" y="69"/>
                      <a:pt x="89" y="68"/>
                    </a:cubicBezTo>
                    <a:cubicBezTo>
                      <a:pt x="89" y="67"/>
                      <a:pt x="89" y="64"/>
                      <a:pt x="90" y="64"/>
                    </a:cubicBezTo>
                    <a:cubicBezTo>
                      <a:pt x="91" y="63"/>
                      <a:pt x="90" y="65"/>
                      <a:pt x="90" y="66"/>
                    </a:cubicBezTo>
                    <a:cubicBezTo>
                      <a:pt x="91" y="67"/>
                      <a:pt x="92" y="67"/>
                      <a:pt x="92" y="69"/>
                    </a:cubicBezTo>
                    <a:cubicBezTo>
                      <a:pt x="92" y="70"/>
                      <a:pt x="91" y="70"/>
                      <a:pt x="91" y="71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4" y="73"/>
                      <a:pt x="93" y="74"/>
                      <a:pt x="94" y="75"/>
                    </a:cubicBezTo>
                    <a:cubicBezTo>
                      <a:pt x="94" y="75"/>
                      <a:pt x="95" y="75"/>
                      <a:pt x="95" y="76"/>
                    </a:cubicBezTo>
                    <a:cubicBezTo>
                      <a:pt x="96" y="77"/>
                      <a:pt x="97" y="78"/>
                      <a:pt x="98" y="78"/>
                    </a:cubicBezTo>
                    <a:cubicBezTo>
                      <a:pt x="98" y="79"/>
                      <a:pt x="102" y="80"/>
                      <a:pt x="102" y="80"/>
                    </a:cubicBezTo>
                    <a:cubicBezTo>
                      <a:pt x="102" y="78"/>
                      <a:pt x="101" y="78"/>
                      <a:pt x="100" y="77"/>
                    </a:cubicBezTo>
                    <a:cubicBezTo>
                      <a:pt x="98" y="76"/>
                      <a:pt x="97" y="74"/>
                      <a:pt x="97" y="71"/>
                    </a:cubicBezTo>
                    <a:cubicBezTo>
                      <a:pt x="97" y="71"/>
                      <a:pt x="97" y="66"/>
                      <a:pt x="99" y="67"/>
                    </a:cubicBezTo>
                    <a:cubicBezTo>
                      <a:pt x="100" y="68"/>
                      <a:pt x="99" y="71"/>
                      <a:pt x="100" y="73"/>
                    </a:cubicBezTo>
                    <a:cubicBezTo>
                      <a:pt x="101" y="73"/>
                      <a:pt x="101" y="73"/>
                      <a:pt x="102" y="73"/>
                    </a:cubicBezTo>
                    <a:cubicBezTo>
                      <a:pt x="102" y="74"/>
                      <a:pt x="102" y="75"/>
                      <a:pt x="103" y="75"/>
                    </a:cubicBezTo>
                    <a:cubicBezTo>
                      <a:pt x="103" y="76"/>
                      <a:pt x="105" y="77"/>
                      <a:pt x="106" y="78"/>
                    </a:cubicBezTo>
                    <a:cubicBezTo>
                      <a:pt x="106" y="78"/>
                      <a:pt x="109" y="80"/>
                      <a:pt x="109" y="80"/>
                    </a:cubicBezTo>
                    <a:cubicBezTo>
                      <a:pt x="109" y="78"/>
                      <a:pt x="107" y="78"/>
                      <a:pt x="106" y="77"/>
                    </a:cubicBezTo>
                    <a:cubicBezTo>
                      <a:pt x="105" y="76"/>
                      <a:pt x="105" y="74"/>
                      <a:pt x="105" y="73"/>
                    </a:cubicBezTo>
                    <a:cubicBezTo>
                      <a:pt x="105" y="72"/>
                      <a:pt x="104" y="69"/>
                      <a:pt x="106" y="69"/>
                    </a:cubicBezTo>
                    <a:cubicBezTo>
                      <a:pt x="106" y="70"/>
                      <a:pt x="106" y="71"/>
                      <a:pt x="106" y="72"/>
                    </a:cubicBezTo>
                    <a:cubicBezTo>
                      <a:pt x="107" y="72"/>
                      <a:pt x="107" y="74"/>
                      <a:pt x="108" y="74"/>
                    </a:cubicBezTo>
                    <a:cubicBezTo>
                      <a:pt x="108" y="75"/>
                      <a:pt x="109" y="75"/>
                      <a:pt x="110" y="75"/>
                    </a:cubicBezTo>
                    <a:cubicBezTo>
                      <a:pt x="110" y="76"/>
                      <a:pt x="110" y="77"/>
                      <a:pt x="111" y="78"/>
                    </a:cubicBezTo>
                    <a:cubicBezTo>
                      <a:pt x="111" y="79"/>
                      <a:pt x="113" y="78"/>
                      <a:pt x="114" y="79"/>
                    </a:cubicBezTo>
                    <a:cubicBezTo>
                      <a:pt x="114" y="80"/>
                      <a:pt x="114" y="80"/>
                      <a:pt x="114" y="81"/>
                    </a:cubicBezTo>
                    <a:cubicBezTo>
                      <a:pt x="115" y="81"/>
                      <a:pt x="116" y="82"/>
                      <a:pt x="116" y="82"/>
                    </a:cubicBezTo>
                    <a:cubicBezTo>
                      <a:pt x="117" y="83"/>
                      <a:pt x="119" y="84"/>
                      <a:pt x="119" y="85"/>
                    </a:cubicBezTo>
                    <a:cubicBezTo>
                      <a:pt x="119" y="87"/>
                      <a:pt x="118" y="88"/>
                      <a:pt x="118" y="89"/>
                    </a:cubicBezTo>
                    <a:cubicBezTo>
                      <a:pt x="118" y="90"/>
                      <a:pt x="119" y="90"/>
                      <a:pt x="119" y="91"/>
                    </a:cubicBezTo>
                    <a:cubicBezTo>
                      <a:pt x="119" y="92"/>
                      <a:pt x="119" y="94"/>
                      <a:pt x="118" y="95"/>
                    </a:cubicBezTo>
                    <a:cubicBezTo>
                      <a:pt x="117" y="96"/>
                      <a:pt x="118" y="98"/>
                      <a:pt x="118" y="99"/>
                    </a:cubicBezTo>
                    <a:cubicBezTo>
                      <a:pt x="118" y="101"/>
                      <a:pt x="117" y="102"/>
                      <a:pt x="116" y="103"/>
                    </a:cubicBezTo>
                    <a:cubicBezTo>
                      <a:pt x="115" y="106"/>
                      <a:pt x="114" y="111"/>
                      <a:pt x="118" y="112"/>
                    </a:cubicBezTo>
                    <a:cubicBezTo>
                      <a:pt x="121" y="113"/>
                      <a:pt x="125" y="112"/>
                      <a:pt x="127" y="114"/>
                    </a:cubicBezTo>
                    <a:cubicBezTo>
                      <a:pt x="127" y="115"/>
                      <a:pt x="128" y="115"/>
                      <a:pt x="129" y="115"/>
                    </a:cubicBezTo>
                    <a:cubicBezTo>
                      <a:pt x="131" y="114"/>
                      <a:pt x="132" y="114"/>
                      <a:pt x="132" y="113"/>
                    </a:cubicBezTo>
                    <a:cubicBezTo>
                      <a:pt x="133" y="112"/>
                      <a:pt x="133" y="111"/>
                      <a:pt x="134" y="110"/>
                    </a:cubicBezTo>
                    <a:cubicBezTo>
                      <a:pt x="134" y="108"/>
                      <a:pt x="133" y="106"/>
                      <a:pt x="134" y="104"/>
                    </a:cubicBezTo>
                    <a:cubicBezTo>
                      <a:pt x="135" y="103"/>
                      <a:pt x="135" y="102"/>
                      <a:pt x="134" y="100"/>
                    </a:cubicBezTo>
                    <a:cubicBezTo>
                      <a:pt x="134" y="99"/>
                      <a:pt x="134" y="97"/>
                      <a:pt x="135" y="96"/>
                    </a:cubicBezTo>
                    <a:cubicBezTo>
                      <a:pt x="136" y="96"/>
                      <a:pt x="135" y="95"/>
                      <a:pt x="135" y="94"/>
                    </a:cubicBezTo>
                    <a:cubicBezTo>
                      <a:pt x="135" y="93"/>
                      <a:pt x="135" y="92"/>
                      <a:pt x="136" y="91"/>
                    </a:cubicBezTo>
                    <a:cubicBezTo>
                      <a:pt x="136" y="90"/>
                      <a:pt x="138" y="86"/>
                      <a:pt x="137" y="84"/>
                    </a:cubicBezTo>
                    <a:cubicBezTo>
                      <a:pt x="137" y="81"/>
                      <a:pt x="136" y="81"/>
                      <a:pt x="137" y="79"/>
                    </a:cubicBezTo>
                    <a:cubicBezTo>
                      <a:pt x="137" y="77"/>
                      <a:pt x="136" y="76"/>
                      <a:pt x="135" y="74"/>
                    </a:cubicBezTo>
                    <a:cubicBezTo>
                      <a:pt x="135" y="74"/>
                      <a:pt x="134" y="73"/>
                      <a:pt x="134" y="72"/>
                    </a:cubicBezTo>
                    <a:cubicBezTo>
                      <a:pt x="133" y="72"/>
                      <a:pt x="134" y="71"/>
                      <a:pt x="133" y="70"/>
                    </a:cubicBezTo>
                    <a:cubicBezTo>
                      <a:pt x="133" y="69"/>
                      <a:pt x="132" y="67"/>
                      <a:pt x="130" y="68"/>
                    </a:cubicBezTo>
                    <a:cubicBezTo>
                      <a:pt x="129" y="68"/>
                      <a:pt x="128" y="67"/>
                      <a:pt x="128" y="66"/>
                    </a:cubicBezTo>
                    <a:cubicBezTo>
                      <a:pt x="128" y="65"/>
                      <a:pt x="126" y="62"/>
                      <a:pt x="121" y="62"/>
                    </a:cubicBezTo>
                    <a:cubicBezTo>
                      <a:pt x="121" y="62"/>
                      <a:pt x="120" y="62"/>
                      <a:pt x="120" y="61"/>
                    </a:cubicBezTo>
                    <a:cubicBezTo>
                      <a:pt x="119" y="60"/>
                      <a:pt x="118" y="57"/>
                      <a:pt x="112" y="57"/>
                    </a:cubicBezTo>
                    <a:cubicBezTo>
                      <a:pt x="112" y="57"/>
                      <a:pt x="111" y="57"/>
                      <a:pt x="111" y="57"/>
                    </a:cubicBezTo>
                    <a:cubicBezTo>
                      <a:pt x="110" y="55"/>
                      <a:pt x="108" y="55"/>
                      <a:pt x="107" y="54"/>
                    </a:cubicBezTo>
                    <a:cubicBezTo>
                      <a:pt x="105" y="54"/>
                      <a:pt x="103" y="53"/>
                      <a:pt x="103" y="51"/>
                    </a:cubicBezTo>
                    <a:cubicBezTo>
                      <a:pt x="102" y="49"/>
                      <a:pt x="100" y="46"/>
                      <a:pt x="98" y="46"/>
                    </a:cubicBezTo>
                    <a:cubicBezTo>
                      <a:pt x="97" y="45"/>
                      <a:pt x="95" y="45"/>
                      <a:pt x="96" y="44"/>
                    </a:cubicBezTo>
                    <a:cubicBezTo>
                      <a:pt x="97" y="43"/>
                      <a:pt x="100" y="44"/>
                      <a:pt x="101" y="45"/>
                    </a:cubicBezTo>
                    <a:cubicBezTo>
                      <a:pt x="103" y="45"/>
                      <a:pt x="105" y="47"/>
                      <a:pt x="106" y="48"/>
                    </a:cubicBezTo>
                    <a:cubicBezTo>
                      <a:pt x="106" y="49"/>
                      <a:pt x="107" y="49"/>
                      <a:pt x="109" y="50"/>
                    </a:cubicBezTo>
                    <a:cubicBezTo>
                      <a:pt x="110" y="50"/>
                      <a:pt x="110" y="48"/>
                      <a:pt x="109" y="47"/>
                    </a:cubicBezTo>
                    <a:cubicBezTo>
                      <a:pt x="108" y="46"/>
                      <a:pt x="109" y="44"/>
                      <a:pt x="107" y="44"/>
                    </a:cubicBezTo>
                    <a:cubicBezTo>
                      <a:pt x="105" y="43"/>
                      <a:pt x="105" y="42"/>
                      <a:pt x="104" y="42"/>
                    </a:cubicBezTo>
                    <a:cubicBezTo>
                      <a:pt x="103" y="42"/>
                      <a:pt x="103" y="41"/>
                      <a:pt x="102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41"/>
                      <a:pt x="100" y="41"/>
                      <a:pt x="99" y="41"/>
                    </a:cubicBezTo>
                    <a:cubicBezTo>
                      <a:pt x="98" y="41"/>
                      <a:pt x="99" y="39"/>
                      <a:pt x="100" y="39"/>
                    </a:cubicBezTo>
                    <a:cubicBezTo>
                      <a:pt x="101" y="39"/>
                      <a:pt x="102" y="38"/>
                      <a:pt x="103" y="38"/>
                    </a:cubicBezTo>
                    <a:cubicBezTo>
                      <a:pt x="104" y="39"/>
                      <a:pt x="104" y="39"/>
                      <a:pt x="105" y="39"/>
                    </a:cubicBezTo>
                    <a:cubicBezTo>
                      <a:pt x="107" y="39"/>
                      <a:pt x="110" y="41"/>
                      <a:pt x="111" y="42"/>
                    </a:cubicBezTo>
                    <a:cubicBezTo>
                      <a:pt x="111" y="42"/>
                      <a:pt x="111" y="43"/>
                      <a:pt x="112" y="43"/>
                    </a:cubicBezTo>
                    <a:cubicBezTo>
                      <a:pt x="113" y="44"/>
                      <a:pt x="113" y="42"/>
                      <a:pt x="113" y="42"/>
                    </a:cubicBezTo>
                    <a:cubicBezTo>
                      <a:pt x="113" y="40"/>
                      <a:pt x="112" y="39"/>
                      <a:pt x="111" y="39"/>
                    </a:cubicBezTo>
                    <a:cubicBezTo>
                      <a:pt x="110" y="38"/>
                      <a:pt x="109" y="37"/>
                      <a:pt x="108" y="37"/>
                    </a:cubicBezTo>
                    <a:cubicBezTo>
                      <a:pt x="107" y="36"/>
                      <a:pt x="106" y="36"/>
                      <a:pt x="105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2" y="34"/>
                      <a:pt x="103" y="33"/>
                      <a:pt x="103" y="33"/>
                    </a:cubicBezTo>
                    <a:cubicBezTo>
                      <a:pt x="105" y="34"/>
                      <a:pt x="107" y="33"/>
                      <a:pt x="109" y="34"/>
                    </a:cubicBezTo>
                    <a:cubicBezTo>
                      <a:pt x="110" y="34"/>
                      <a:pt x="110" y="34"/>
                      <a:pt x="111" y="34"/>
                    </a:cubicBezTo>
                    <a:cubicBezTo>
                      <a:pt x="112" y="35"/>
                      <a:pt x="113" y="35"/>
                      <a:pt x="114" y="35"/>
                    </a:cubicBezTo>
                    <a:cubicBezTo>
                      <a:pt x="114" y="35"/>
                      <a:pt x="113" y="33"/>
                      <a:pt x="111" y="32"/>
                    </a:cubicBezTo>
                    <a:cubicBezTo>
                      <a:pt x="110" y="31"/>
                      <a:pt x="108" y="31"/>
                      <a:pt x="108" y="31"/>
                    </a:cubicBezTo>
                    <a:cubicBezTo>
                      <a:pt x="107" y="30"/>
                      <a:pt x="108" y="29"/>
                      <a:pt x="109" y="29"/>
                    </a:cubicBezTo>
                    <a:cubicBezTo>
                      <a:pt x="110" y="29"/>
                      <a:pt x="112" y="29"/>
                      <a:pt x="112" y="29"/>
                    </a:cubicBezTo>
                    <a:cubicBezTo>
                      <a:pt x="113" y="30"/>
                      <a:pt x="114" y="30"/>
                      <a:pt x="115" y="31"/>
                    </a:cubicBezTo>
                    <a:cubicBezTo>
                      <a:pt x="115" y="31"/>
                      <a:pt x="116" y="30"/>
                      <a:pt x="117" y="31"/>
                    </a:cubicBezTo>
                    <a:cubicBezTo>
                      <a:pt x="119" y="31"/>
                      <a:pt x="117" y="32"/>
                      <a:pt x="118" y="34"/>
                    </a:cubicBezTo>
                    <a:cubicBezTo>
                      <a:pt x="118" y="35"/>
                      <a:pt x="119" y="35"/>
                      <a:pt x="118" y="36"/>
                    </a:cubicBezTo>
                    <a:cubicBezTo>
                      <a:pt x="118" y="37"/>
                      <a:pt x="117" y="37"/>
                      <a:pt x="117" y="38"/>
                    </a:cubicBezTo>
                    <a:cubicBezTo>
                      <a:pt x="116" y="39"/>
                      <a:pt x="118" y="41"/>
                      <a:pt x="118" y="42"/>
                    </a:cubicBezTo>
                    <a:cubicBezTo>
                      <a:pt x="118" y="44"/>
                      <a:pt x="117" y="45"/>
                      <a:pt x="117" y="46"/>
                    </a:cubicBezTo>
                    <a:cubicBezTo>
                      <a:pt x="116" y="47"/>
                      <a:pt x="116" y="49"/>
                      <a:pt x="116" y="50"/>
                    </a:cubicBezTo>
                    <a:cubicBezTo>
                      <a:pt x="116" y="51"/>
                      <a:pt x="115" y="52"/>
                      <a:pt x="115" y="53"/>
                    </a:cubicBezTo>
                    <a:cubicBezTo>
                      <a:pt x="114" y="56"/>
                      <a:pt x="117" y="53"/>
                      <a:pt x="118" y="52"/>
                    </a:cubicBezTo>
                    <a:cubicBezTo>
                      <a:pt x="118" y="51"/>
                      <a:pt x="119" y="51"/>
                      <a:pt x="119" y="50"/>
                    </a:cubicBezTo>
                    <a:cubicBezTo>
                      <a:pt x="119" y="49"/>
                      <a:pt x="119" y="48"/>
                      <a:pt x="119" y="47"/>
                    </a:cubicBezTo>
                    <a:cubicBezTo>
                      <a:pt x="119" y="46"/>
                      <a:pt x="120" y="46"/>
                      <a:pt x="120" y="46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2" y="41"/>
                      <a:pt x="121" y="40"/>
                      <a:pt x="122" y="38"/>
                    </a:cubicBezTo>
                    <a:cubicBezTo>
                      <a:pt x="122" y="37"/>
                      <a:pt x="122" y="36"/>
                      <a:pt x="122" y="35"/>
                    </a:cubicBezTo>
                    <a:cubicBezTo>
                      <a:pt x="122" y="33"/>
                      <a:pt x="121" y="32"/>
                      <a:pt x="122" y="31"/>
                    </a:cubicBezTo>
                    <a:cubicBezTo>
                      <a:pt x="122" y="30"/>
                      <a:pt x="122" y="29"/>
                      <a:pt x="122" y="29"/>
                    </a:cubicBezTo>
                    <a:cubicBezTo>
                      <a:pt x="123" y="27"/>
                      <a:pt x="122" y="26"/>
                      <a:pt x="123" y="24"/>
                    </a:cubicBezTo>
                    <a:cubicBezTo>
                      <a:pt x="123" y="23"/>
                      <a:pt x="124" y="22"/>
                      <a:pt x="124" y="21"/>
                    </a:cubicBezTo>
                    <a:cubicBezTo>
                      <a:pt x="125" y="20"/>
                      <a:pt x="125" y="18"/>
                      <a:pt x="126" y="17"/>
                    </a:cubicBezTo>
                    <a:cubicBezTo>
                      <a:pt x="128" y="17"/>
                      <a:pt x="128" y="15"/>
                      <a:pt x="130" y="15"/>
                    </a:cubicBezTo>
                    <a:cubicBezTo>
                      <a:pt x="131" y="15"/>
                      <a:pt x="132" y="15"/>
                      <a:pt x="132" y="15"/>
                    </a:cubicBezTo>
                    <a:cubicBezTo>
                      <a:pt x="135" y="14"/>
                      <a:pt x="135" y="11"/>
                      <a:pt x="137" y="9"/>
                    </a:cubicBezTo>
                    <a:cubicBezTo>
                      <a:pt x="139" y="7"/>
                      <a:pt x="140" y="6"/>
                      <a:pt x="142" y="5"/>
                    </a:cubicBezTo>
                    <a:cubicBezTo>
                      <a:pt x="143" y="5"/>
                      <a:pt x="144" y="5"/>
                      <a:pt x="145" y="5"/>
                    </a:cubicBezTo>
                    <a:cubicBezTo>
                      <a:pt x="146" y="5"/>
                      <a:pt x="143" y="6"/>
                      <a:pt x="144" y="7"/>
                    </a:cubicBezTo>
                    <a:cubicBezTo>
                      <a:pt x="146" y="7"/>
                      <a:pt x="149" y="9"/>
                      <a:pt x="152" y="11"/>
                    </a:cubicBezTo>
                    <a:cubicBezTo>
                      <a:pt x="154" y="13"/>
                      <a:pt x="153" y="13"/>
                      <a:pt x="151" y="12"/>
                    </a:cubicBezTo>
                    <a:cubicBezTo>
                      <a:pt x="149" y="11"/>
                      <a:pt x="145" y="9"/>
                      <a:pt x="142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0" y="9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41" y="13"/>
                    </a:cubicBezTo>
                    <a:cubicBezTo>
                      <a:pt x="142" y="14"/>
                      <a:pt x="146" y="17"/>
                      <a:pt x="147" y="18"/>
                    </a:cubicBezTo>
                    <a:cubicBezTo>
                      <a:pt x="148" y="19"/>
                      <a:pt x="149" y="18"/>
                      <a:pt x="150" y="18"/>
                    </a:cubicBezTo>
                    <a:cubicBezTo>
                      <a:pt x="152" y="17"/>
                      <a:pt x="153" y="16"/>
                      <a:pt x="154" y="15"/>
                    </a:cubicBezTo>
                    <a:lnTo>
                      <a:pt x="155" y="14"/>
                    </a:lnTo>
                    <a:lnTo>
                      <a:pt x="156" y="15"/>
                    </a:lnTo>
                    <a:cubicBezTo>
                      <a:pt x="157" y="15"/>
                      <a:pt x="157" y="14"/>
                      <a:pt x="158" y="14"/>
                    </a:cubicBezTo>
                    <a:cubicBezTo>
                      <a:pt x="159" y="14"/>
                      <a:pt x="159" y="13"/>
                      <a:pt x="159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199"/>
              <p:cNvSpPr>
                <a:spLocks/>
              </p:cNvSpPr>
              <p:nvPr/>
            </p:nvSpPr>
            <p:spPr bwMode="auto">
              <a:xfrm>
                <a:off x="3361" y="1982"/>
                <a:ext cx="6" cy="12"/>
              </a:xfrm>
              <a:custGeom>
                <a:avLst/>
                <a:gdLst>
                  <a:gd name="T0" fmla="*/ 1 w 9"/>
                  <a:gd name="T1" fmla="*/ 16 h 20"/>
                  <a:gd name="T2" fmla="*/ 1 w 9"/>
                  <a:gd name="T3" fmla="*/ 16 h 20"/>
                  <a:gd name="T4" fmla="*/ 8 w 9"/>
                  <a:gd name="T5" fmla="*/ 20 h 20"/>
                  <a:gd name="T6" fmla="*/ 9 w 9"/>
                  <a:gd name="T7" fmla="*/ 17 h 20"/>
                  <a:gd name="T8" fmla="*/ 5 w 9"/>
                  <a:gd name="T9" fmla="*/ 15 h 20"/>
                  <a:gd name="T10" fmla="*/ 5 w 9"/>
                  <a:gd name="T11" fmla="*/ 14 h 20"/>
                  <a:gd name="T12" fmla="*/ 7 w 9"/>
                  <a:gd name="T13" fmla="*/ 7 h 20"/>
                  <a:gd name="T14" fmla="*/ 7 w 9"/>
                  <a:gd name="T15" fmla="*/ 1 h 20"/>
                  <a:gd name="T16" fmla="*/ 7 w 9"/>
                  <a:gd name="T17" fmla="*/ 1 h 20"/>
                  <a:gd name="T18" fmla="*/ 1 w 9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0">
                    <a:moveTo>
                      <a:pt x="1" y="16"/>
                    </a:moveTo>
                    <a:lnTo>
                      <a:pt x="1" y="16"/>
                    </a:lnTo>
                    <a:cubicBezTo>
                      <a:pt x="3" y="19"/>
                      <a:pt x="5" y="19"/>
                      <a:pt x="8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9" y="16"/>
                      <a:pt x="8" y="14"/>
                      <a:pt x="5" y="15"/>
                    </a:cubicBezTo>
                    <a:cubicBezTo>
                      <a:pt x="4" y="16"/>
                      <a:pt x="4" y="15"/>
                      <a:pt x="5" y="14"/>
                    </a:cubicBezTo>
                    <a:cubicBezTo>
                      <a:pt x="8" y="11"/>
                      <a:pt x="8" y="9"/>
                      <a:pt x="7" y="7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5"/>
                      <a:pt x="0" y="11"/>
                      <a:pt x="1" y="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200"/>
              <p:cNvSpPr>
                <a:spLocks/>
              </p:cNvSpPr>
              <p:nvPr/>
            </p:nvSpPr>
            <p:spPr bwMode="auto">
              <a:xfrm>
                <a:off x="3329" y="1987"/>
                <a:ext cx="18" cy="15"/>
              </a:xfrm>
              <a:custGeom>
                <a:avLst/>
                <a:gdLst>
                  <a:gd name="T0" fmla="*/ 21 w 31"/>
                  <a:gd name="T1" fmla="*/ 3 h 26"/>
                  <a:gd name="T2" fmla="*/ 21 w 31"/>
                  <a:gd name="T3" fmla="*/ 3 h 26"/>
                  <a:gd name="T4" fmla="*/ 24 w 31"/>
                  <a:gd name="T5" fmla="*/ 7 h 26"/>
                  <a:gd name="T6" fmla="*/ 25 w 31"/>
                  <a:gd name="T7" fmla="*/ 9 h 26"/>
                  <a:gd name="T8" fmla="*/ 24 w 31"/>
                  <a:gd name="T9" fmla="*/ 9 h 26"/>
                  <a:gd name="T10" fmla="*/ 20 w 31"/>
                  <a:gd name="T11" fmla="*/ 6 h 26"/>
                  <a:gd name="T12" fmla="*/ 14 w 31"/>
                  <a:gd name="T13" fmla="*/ 6 h 26"/>
                  <a:gd name="T14" fmla="*/ 11 w 31"/>
                  <a:gd name="T15" fmla="*/ 10 h 26"/>
                  <a:gd name="T16" fmla="*/ 18 w 31"/>
                  <a:gd name="T17" fmla="*/ 13 h 26"/>
                  <a:gd name="T18" fmla="*/ 15 w 31"/>
                  <a:gd name="T19" fmla="*/ 13 h 26"/>
                  <a:gd name="T20" fmla="*/ 7 w 31"/>
                  <a:gd name="T21" fmla="*/ 12 h 26"/>
                  <a:gd name="T22" fmla="*/ 5 w 31"/>
                  <a:gd name="T23" fmla="*/ 16 h 26"/>
                  <a:gd name="T24" fmla="*/ 12 w 31"/>
                  <a:gd name="T25" fmla="*/ 18 h 26"/>
                  <a:gd name="T26" fmla="*/ 4 w 31"/>
                  <a:gd name="T27" fmla="*/ 19 h 26"/>
                  <a:gd name="T28" fmla="*/ 1 w 31"/>
                  <a:gd name="T29" fmla="*/ 24 h 26"/>
                  <a:gd name="T30" fmla="*/ 5 w 31"/>
                  <a:gd name="T31" fmla="*/ 25 h 26"/>
                  <a:gd name="T32" fmla="*/ 9 w 31"/>
                  <a:gd name="T33" fmla="*/ 22 h 26"/>
                  <a:gd name="T34" fmla="*/ 14 w 31"/>
                  <a:gd name="T35" fmla="*/ 19 h 26"/>
                  <a:gd name="T36" fmla="*/ 27 w 31"/>
                  <a:gd name="T37" fmla="*/ 17 h 26"/>
                  <a:gd name="T38" fmla="*/ 31 w 31"/>
                  <a:gd name="T39" fmla="*/ 6 h 26"/>
                  <a:gd name="T40" fmla="*/ 21 w 31"/>
                  <a:gd name="T4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">
                    <a:moveTo>
                      <a:pt x="21" y="3"/>
                    </a:moveTo>
                    <a:lnTo>
                      <a:pt x="21" y="3"/>
                    </a:lnTo>
                    <a:cubicBezTo>
                      <a:pt x="20" y="4"/>
                      <a:pt x="23" y="5"/>
                      <a:pt x="24" y="7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5" y="10"/>
                      <a:pt x="24" y="9"/>
                    </a:cubicBezTo>
                    <a:cubicBezTo>
                      <a:pt x="23" y="9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1" y="8"/>
                      <a:pt x="10" y="10"/>
                      <a:pt x="11" y="10"/>
                    </a:cubicBezTo>
                    <a:cubicBezTo>
                      <a:pt x="15" y="10"/>
                      <a:pt x="19" y="12"/>
                      <a:pt x="18" y="13"/>
                    </a:cubicBezTo>
                    <a:cubicBezTo>
                      <a:pt x="18" y="14"/>
                      <a:pt x="18" y="14"/>
                      <a:pt x="15" y="13"/>
                    </a:cubicBezTo>
                    <a:cubicBezTo>
                      <a:pt x="13" y="12"/>
                      <a:pt x="9" y="12"/>
                      <a:pt x="7" y="12"/>
                    </a:cubicBezTo>
                    <a:cubicBezTo>
                      <a:pt x="5" y="13"/>
                      <a:pt x="3" y="16"/>
                      <a:pt x="5" y="16"/>
                    </a:cubicBezTo>
                    <a:cubicBezTo>
                      <a:pt x="7" y="16"/>
                      <a:pt x="10" y="16"/>
                      <a:pt x="12" y="18"/>
                    </a:cubicBezTo>
                    <a:cubicBezTo>
                      <a:pt x="12" y="19"/>
                      <a:pt x="7" y="18"/>
                      <a:pt x="4" y="19"/>
                    </a:cubicBezTo>
                    <a:cubicBezTo>
                      <a:pt x="2" y="20"/>
                      <a:pt x="1" y="22"/>
                      <a:pt x="1" y="24"/>
                    </a:cubicBezTo>
                    <a:cubicBezTo>
                      <a:pt x="0" y="26"/>
                      <a:pt x="4" y="26"/>
                      <a:pt x="5" y="25"/>
                    </a:cubicBezTo>
                    <a:cubicBezTo>
                      <a:pt x="7" y="24"/>
                      <a:pt x="8" y="23"/>
                      <a:pt x="9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7" y="16"/>
                      <a:pt x="23" y="15"/>
                      <a:pt x="27" y="17"/>
                    </a:cubicBezTo>
                    <a:cubicBezTo>
                      <a:pt x="27" y="12"/>
                      <a:pt x="28" y="9"/>
                      <a:pt x="31" y="6"/>
                    </a:cubicBezTo>
                    <a:cubicBezTo>
                      <a:pt x="30" y="4"/>
                      <a:pt x="26" y="0"/>
                      <a:pt x="21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201"/>
              <p:cNvSpPr>
                <a:spLocks/>
              </p:cNvSpPr>
              <p:nvPr/>
            </p:nvSpPr>
            <p:spPr bwMode="auto">
              <a:xfrm>
                <a:off x="3333" y="1998"/>
                <a:ext cx="13" cy="11"/>
              </a:xfrm>
              <a:custGeom>
                <a:avLst/>
                <a:gdLst>
                  <a:gd name="T0" fmla="*/ 17 w 21"/>
                  <a:gd name="T1" fmla="*/ 13 h 18"/>
                  <a:gd name="T2" fmla="*/ 17 w 21"/>
                  <a:gd name="T3" fmla="*/ 13 h 18"/>
                  <a:gd name="T4" fmla="*/ 14 w 21"/>
                  <a:gd name="T5" fmla="*/ 17 h 18"/>
                  <a:gd name="T6" fmla="*/ 18 w 21"/>
                  <a:gd name="T7" fmla="*/ 17 h 18"/>
                  <a:gd name="T8" fmla="*/ 21 w 21"/>
                  <a:gd name="T9" fmla="*/ 10 h 18"/>
                  <a:gd name="T10" fmla="*/ 17 w 21"/>
                  <a:gd name="T11" fmla="*/ 5 h 18"/>
                  <a:gd name="T12" fmla="*/ 10 w 21"/>
                  <a:gd name="T13" fmla="*/ 7 h 18"/>
                  <a:gd name="T14" fmla="*/ 10 w 21"/>
                  <a:gd name="T15" fmla="*/ 5 h 18"/>
                  <a:gd name="T16" fmla="*/ 18 w 21"/>
                  <a:gd name="T17" fmla="*/ 2 h 18"/>
                  <a:gd name="T18" fmla="*/ 19 w 21"/>
                  <a:gd name="T19" fmla="*/ 1 h 18"/>
                  <a:gd name="T20" fmla="*/ 8 w 21"/>
                  <a:gd name="T21" fmla="*/ 3 h 18"/>
                  <a:gd name="T22" fmla="*/ 0 w 21"/>
                  <a:gd name="T23" fmla="*/ 9 h 18"/>
                  <a:gd name="T24" fmla="*/ 17 w 21"/>
                  <a:gd name="T25" fmla="*/ 11 h 18"/>
                  <a:gd name="T26" fmla="*/ 17 w 21"/>
                  <a:gd name="T2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8">
                    <a:moveTo>
                      <a:pt x="17" y="13"/>
                    </a:moveTo>
                    <a:lnTo>
                      <a:pt x="17" y="13"/>
                    </a:lnTo>
                    <a:cubicBezTo>
                      <a:pt x="15" y="14"/>
                      <a:pt x="14" y="16"/>
                      <a:pt x="14" y="17"/>
                    </a:cubicBezTo>
                    <a:cubicBezTo>
                      <a:pt x="15" y="18"/>
                      <a:pt x="16" y="18"/>
                      <a:pt x="18" y="17"/>
                    </a:cubicBez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19" y="5"/>
                      <a:pt x="17" y="5"/>
                    </a:cubicBezTo>
                    <a:cubicBezTo>
                      <a:pt x="14" y="5"/>
                      <a:pt x="11" y="5"/>
                      <a:pt x="10" y="7"/>
                    </a:cubicBezTo>
                    <a:cubicBezTo>
                      <a:pt x="9" y="8"/>
                      <a:pt x="8" y="7"/>
                      <a:pt x="10" y="5"/>
                    </a:cubicBezTo>
                    <a:cubicBezTo>
                      <a:pt x="12" y="3"/>
                      <a:pt x="16" y="2"/>
                      <a:pt x="18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6" y="0"/>
                      <a:pt x="11" y="1"/>
                      <a:pt x="8" y="3"/>
                    </a:cubicBezTo>
                    <a:cubicBezTo>
                      <a:pt x="6" y="5"/>
                      <a:pt x="4" y="7"/>
                      <a:pt x="0" y="9"/>
                    </a:cubicBezTo>
                    <a:cubicBezTo>
                      <a:pt x="4" y="13"/>
                      <a:pt x="11" y="13"/>
                      <a:pt x="17" y="11"/>
                    </a:cubicBezTo>
                    <a:cubicBezTo>
                      <a:pt x="18" y="10"/>
                      <a:pt x="18" y="12"/>
                      <a:pt x="17" y="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202"/>
              <p:cNvSpPr>
                <a:spLocks/>
              </p:cNvSpPr>
              <p:nvPr/>
            </p:nvSpPr>
            <p:spPr bwMode="auto">
              <a:xfrm>
                <a:off x="3329" y="1990"/>
                <a:ext cx="22" cy="27"/>
              </a:xfrm>
              <a:custGeom>
                <a:avLst/>
                <a:gdLst>
                  <a:gd name="T0" fmla="*/ 24 w 37"/>
                  <a:gd name="T1" fmla="*/ 42 h 44"/>
                  <a:gd name="T2" fmla="*/ 24 w 37"/>
                  <a:gd name="T3" fmla="*/ 42 h 44"/>
                  <a:gd name="T4" fmla="*/ 29 w 37"/>
                  <a:gd name="T5" fmla="*/ 42 h 44"/>
                  <a:gd name="T6" fmla="*/ 27 w 37"/>
                  <a:gd name="T7" fmla="*/ 39 h 44"/>
                  <a:gd name="T8" fmla="*/ 28 w 37"/>
                  <a:gd name="T9" fmla="*/ 37 h 44"/>
                  <a:gd name="T10" fmla="*/ 31 w 37"/>
                  <a:gd name="T11" fmla="*/ 38 h 44"/>
                  <a:gd name="T12" fmla="*/ 34 w 37"/>
                  <a:gd name="T13" fmla="*/ 37 h 44"/>
                  <a:gd name="T14" fmla="*/ 34 w 37"/>
                  <a:gd name="T15" fmla="*/ 33 h 44"/>
                  <a:gd name="T16" fmla="*/ 32 w 37"/>
                  <a:gd name="T17" fmla="*/ 32 h 44"/>
                  <a:gd name="T18" fmla="*/ 35 w 37"/>
                  <a:gd name="T19" fmla="*/ 31 h 44"/>
                  <a:gd name="T20" fmla="*/ 37 w 37"/>
                  <a:gd name="T21" fmla="*/ 27 h 44"/>
                  <a:gd name="T22" fmla="*/ 36 w 37"/>
                  <a:gd name="T23" fmla="*/ 24 h 44"/>
                  <a:gd name="T24" fmla="*/ 33 w 37"/>
                  <a:gd name="T25" fmla="*/ 24 h 44"/>
                  <a:gd name="T26" fmla="*/ 35 w 37"/>
                  <a:gd name="T27" fmla="*/ 21 h 44"/>
                  <a:gd name="T28" fmla="*/ 36 w 37"/>
                  <a:gd name="T29" fmla="*/ 17 h 44"/>
                  <a:gd name="T30" fmla="*/ 35 w 37"/>
                  <a:gd name="T31" fmla="*/ 15 h 44"/>
                  <a:gd name="T32" fmla="*/ 34 w 37"/>
                  <a:gd name="T33" fmla="*/ 15 h 44"/>
                  <a:gd name="T34" fmla="*/ 35 w 37"/>
                  <a:gd name="T35" fmla="*/ 10 h 44"/>
                  <a:gd name="T36" fmla="*/ 35 w 37"/>
                  <a:gd name="T37" fmla="*/ 6 h 44"/>
                  <a:gd name="T38" fmla="*/ 35 w 37"/>
                  <a:gd name="T39" fmla="*/ 0 h 44"/>
                  <a:gd name="T40" fmla="*/ 30 w 37"/>
                  <a:gd name="T41" fmla="*/ 18 h 44"/>
                  <a:gd name="T42" fmla="*/ 31 w 37"/>
                  <a:gd name="T43" fmla="*/ 22 h 44"/>
                  <a:gd name="T44" fmla="*/ 21 w 37"/>
                  <a:gd name="T45" fmla="*/ 33 h 44"/>
                  <a:gd name="T46" fmla="*/ 13 w 37"/>
                  <a:gd name="T47" fmla="*/ 30 h 44"/>
                  <a:gd name="T48" fmla="*/ 11 w 37"/>
                  <a:gd name="T49" fmla="*/ 27 h 44"/>
                  <a:gd name="T50" fmla="*/ 3 w 37"/>
                  <a:gd name="T51" fmla="*/ 21 h 44"/>
                  <a:gd name="T52" fmla="*/ 0 w 37"/>
                  <a:gd name="T53" fmla="*/ 27 h 44"/>
                  <a:gd name="T54" fmla="*/ 3 w 37"/>
                  <a:gd name="T55" fmla="*/ 32 h 44"/>
                  <a:gd name="T56" fmla="*/ 6 w 37"/>
                  <a:gd name="T57" fmla="*/ 29 h 44"/>
                  <a:gd name="T58" fmla="*/ 6 w 37"/>
                  <a:gd name="T59" fmla="*/ 30 h 44"/>
                  <a:gd name="T60" fmla="*/ 8 w 37"/>
                  <a:gd name="T61" fmla="*/ 40 h 44"/>
                  <a:gd name="T62" fmla="*/ 10 w 37"/>
                  <a:gd name="T63" fmla="*/ 37 h 44"/>
                  <a:gd name="T64" fmla="*/ 12 w 37"/>
                  <a:gd name="T65" fmla="*/ 36 h 44"/>
                  <a:gd name="T66" fmla="*/ 15 w 37"/>
                  <a:gd name="T67" fmla="*/ 43 h 44"/>
                  <a:gd name="T68" fmla="*/ 19 w 37"/>
                  <a:gd name="T69" fmla="*/ 43 h 44"/>
                  <a:gd name="T70" fmla="*/ 19 w 37"/>
                  <a:gd name="T71" fmla="*/ 40 h 44"/>
                  <a:gd name="T72" fmla="*/ 20 w 37"/>
                  <a:gd name="T73" fmla="*/ 40 h 44"/>
                  <a:gd name="T74" fmla="*/ 24 w 37"/>
                  <a:gd name="T7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4">
                    <a:moveTo>
                      <a:pt x="24" y="42"/>
                    </a:moveTo>
                    <a:lnTo>
                      <a:pt x="24" y="42"/>
                    </a:lnTo>
                    <a:cubicBezTo>
                      <a:pt x="25" y="43"/>
                      <a:pt x="28" y="43"/>
                      <a:pt x="29" y="42"/>
                    </a:cubicBezTo>
                    <a:cubicBezTo>
                      <a:pt x="30" y="40"/>
                      <a:pt x="28" y="40"/>
                      <a:pt x="27" y="39"/>
                    </a:cubicBezTo>
                    <a:cubicBezTo>
                      <a:pt x="26" y="38"/>
                      <a:pt x="27" y="37"/>
                      <a:pt x="28" y="37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5" y="36"/>
                      <a:pt x="36" y="34"/>
                      <a:pt x="34" y="33"/>
                    </a:cubicBezTo>
                    <a:cubicBezTo>
                      <a:pt x="33" y="33"/>
                      <a:pt x="31" y="34"/>
                      <a:pt x="32" y="32"/>
                    </a:cubicBezTo>
                    <a:cubicBezTo>
                      <a:pt x="33" y="32"/>
                      <a:pt x="35" y="32"/>
                      <a:pt x="35" y="31"/>
                    </a:cubicBezTo>
                    <a:cubicBezTo>
                      <a:pt x="37" y="30"/>
                      <a:pt x="37" y="28"/>
                      <a:pt x="37" y="27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5" y="24"/>
                      <a:pt x="33" y="26"/>
                      <a:pt x="33" y="24"/>
                    </a:cubicBezTo>
                    <a:cubicBezTo>
                      <a:pt x="33" y="23"/>
                      <a:pt x="35" y="22"/>
                      <a:pt x="35" y="21"/>
                    </a:cubicBezTo>
                    <a:cubicBezTo>
                      <a:pt x="36" y="20"/>
                      <a:pt x="37" y="18"/>
                      <a:pt x="36" y="17"/>
                    </a:cubicBezTo>
                    <a:cubicBezTo>
                      <a:pt x="36" y="16"/>
                      <a:pt x="36" y="15"/>
                      <a:pt x="35" y="15"/>
                    </a:cubicBezTo>
                    <a:cubicBezTo>
                      <a:pt x="35" y="15"/>
                      <a:pt x="34" y="15"/>
                      <a:pt x="34" y="15"/>
                    </a:cubicBezTo>
                    <a:cubicBezTo>
                      <a:pt x="33" y="15"/>
                      <a:pt x="34" y="13"/>
                      <a:pt x="35" y="10"/>
                    </a:cubicBezTo>
                    <a:cubicBezTo>
                      <a:pt x="35" y="9"/>
                      <a:pt x="35" y="8"/>
                      <a:pt x="35" y="6"/>
                    </a:cubicBezTo>
                    <a:cubicBezTo>
                      <a:pt x="34" y="5"/>
                      <a:pt x="34" y="2"/>
                      <a:pt x="35" y="0"/>
                    </a:cubicBezTo>
                    <a:cubicBezTo>
                      <a:pt x="30" y="3"/>
                      <a:pt x="30" y="10"/>
                      <a:pt x="30" y="18"/>
                    </a:cubicBezTo>
                    <a:cubicBezTo>
                      <a:pt x="31" y="19"/>
                      <a:pt x="31" y="21"/>
                      <a:pt x="31" y="22"/>
                    </a:cubicBezTo>
                    <a:cubicBezTo>
                      <a:pt x="31" y="29"/>
                      <a:pt x="27" y="33"/>
                      <a:pt x="21" y="33"/>
                    </a:cubicBezTo>
                    <a:cubicBezTo>
                      <a:pt x="18" y="34"/>
                      <a:pt x="15" y="32"/>
                      <a:pt x="13" y="30"/>
                    </a:cubicBezTo>
                    <a:cubicBezTo>
                      <a:pt x="12" y="29"/>
                      <a:pt x="11" y="28"/>
                      <a:pt x="11" y="27"/>
                    </a:cubicBezTo>
                    <a:cubicBezTo>
                      <a:pt x="9" y="26"/>
                      <a:pt x="5" y="24"/>
                      <a:pt x="3" y="21"/>
                    </a:cubicBezTo>
                    <a:cubicBezTo>
                      <a:pt x="1" y="23"/>
                      <a:pt x="0" y="26"/>
                      <a:pt x="0" y="27"/>
                    </a:cubicBezTo>
                    <a:cubicBezTo>
                      <a:pt x="0" y="29"/>
                      <a:pt x="2" y="32"/>
                      <a:pt x="3" y="32"/>
                    </a:cubicBezTo>
                    <a:cubicBezTo>
                      <a:pt x="3" y="32"/>
                      <a:pt x="5" y="29"/>
                      <a:pt x="6" y="29"/>
                    </a:cubicBezTo>
                    <a:cubicBezTo>
                      <a:pt x="7" y="28"/>
                      <a:pt x="7" y="29"/>
                      <a:pt x="6" y="30"/>
                    </a:cubicBezTo>
                    <a:cubicBezTo>
                      <a:pt x="5" y="33"/>
                      <a:pt x="4" y="37"/>
                      <a:pt x="8" y="40"/>
                    </a:cubicBezTo>
                    <a:cubicBezTo>
                      <a:pt x="10" y="41"/>
                      <a:pt x="10" y="39"/>
                      <a:pt x="10" y="37"/>
                    </a:cubicBezTo>
                    <a:cubicBezTo>
                      <a:pt x="11" y="35"/>
                      <a:pt x="12" y="34"/>
                      <a:pt x="12" y="36"/>
                    </a:cubicBezTo>
                    <a:cubicBezTo>
                      <a:pt x="12" y="38"/>
                      <a:pt x="12" y="41"/>
                      <a:pt x="15" y="43"/>
                    </a:cubicBezTo>
                    <a:cubicBezTo>
                      <a:pt x="16" y="44"/>
                      <a:pt x="18" y="43"/>
                      <a:pt x="19" y="43"/>
                    </a:cubicBezTo>
                    <a:cubicBezTo>
                      <a:pt x="20" y="42"/>
                      <a:pt x="19" y="40"/>
                      <a:pt x="19" y="40"/>
                    </a:cubicBezTo>
                    <a:cubicBezTo>
                      <a:pt x="18" y="39"/>
                      <a:pt x="19" y="38"/>
                      <a:pt x="20" y="40"/>
                    </a:cubicBezTo>
                    <a:cubicBezTo>
                      <a:pt x="21" y="40"/>
                      <a:pt x="22" y="41"/>
                      <a:pt x="24" y="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203"/>
              <p:cNvSpPr>
                <a:spLocks/>
              </p:cNvSpPr>
              <p:nvPr/>
            </p:nvSpPr>
            <p:spPr bwMode="auto">
              <a:xfrm>
                <a:off x="3338" y="2028"/>
                <a:ext cx="5" cy="6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2 h 9"/>
                  <a:gd name="T4" fmla="*/ 7 w 9"/>
                  <a:gd name="T5" fmla="*/ 3 h 9"/>
                  <a:gd name="T6" fmla="*/ 7 w 9"/>
                  <a:gd name="T7" fmla="*/ 3 h 9"/>
                  <a:gd name="T8" fmla="*/ 7 w 9"/>
                  <a:gd name="T9" fmla="*/ 2 h 9"/>
                  <a:gd name="T10" fmla="*/ 6 w 9"/>
                  <a:gd name="T11" fmla="*/ 1 h 9"/>
                  <a:gd name="T12" fmla="*/ 6 w 9"/>
                  <a:gd name="T13" fmla="*/ 1 h 9"/>
                  <a:gd name="T14" fmla="*/ 5 w 9"/>
                  <a:gd name="T15" fmla="*/ 3 h 9"/>
                  <a:gd name="T16" fmla="*/ 3 w 9"/>
                  <a:gd name="T17" fmla="*/ 0 h 9"/>
                  <a:gd name="T18" fmla="*/ 3 w 9"/>
                  <a:gd name="T19" fmla="*/ 0 h 9"/>
                  <a:gd name="T20" fmla="*/ 3 w 9"/>
                  <a:gd name="T21" fmla="*/ 2 h 9"/>
                  <a:gd name="T22" fmla="*/ 3 w 9"/>
                  <a:gd name="T23" fmla="*/ 3 h 9"/>
                  <a:gd name="T24" fmla="*/ 3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2 w 9"/>
                  <a:gd name="T31" fmla="*/ 4 h 9"/>
                  <a:gd name="T32" fmla="*/ 1 w 9"/>
                  <a:gd name="T33" fmla="*/ 4 h 9"/>
                  <a:gd name="T34" fmla="*/ 0 w 9"/>
                  <a:gd name="T35" fmla="*/ 4 h 9"/>
                  <a:gd name="T36" fmla="*/ 0 w 9"/>
                  <a:gd name="T37" fmla="*/ 5 h 9"/>
                  <a:gd name="T38" fmla="*/ 0 w 9"/>
                  <a:gd name="T39" fmla="*/ 5 h 9"/>
                  <a:gd name="T40" fmla="*/ 2 w 9"/>
                  <a:gd name="T41" fmla="*/ 6 h 9"/>
                  <a:gd name="T42" fmla="*/ 1 w 9"/>
                  <a:gd name="T43" fmla="*/ 6 h 9"/>
                  <a:gd name="T44" fmla="*/ 1 w 9"/>
                  <a:gd name="T45" fmla="*/ 7 h 9"/>
                  <a:gd name="T46" fmla="*/ 1 w 9"/>
                  <a:gd name="T47" fmla="*/ 7 h 9"/>
                  <a:gd name="T48" fmla="*/ 3 w 9"/>
                  <a:gd name="T49" fmla="*/ 8 h 9"/>
                  <a:gd name="T50" fmla="*/ 2 w 9"/>
                  <a:gd name="T51" fmla="*/ 9 h 9"/>
                  <a:gd name="T52" fmla="*/ 3 w 9"/>
                  <a:gd name="T53" fmla="*/ 9 h 9"/>
                  <a:gd name="T54" fmla="*/ 6 w 9"/>
                  <a:gd name="T55" fmla="*/ 8 h 9"/>
                  <a:gd name="T56" fmla="*/ 7 w 9"/>
                  <a:gd name="T57" fmla="*/ 8 h 9"/>
                  <a:gd name="T58" fmla="*/ 7 w 9"/>
                  <a:gd name="T59" fmla="*/ 8 h 9"/>
                  <a:gd name="T60" fmla="*/ 7 w 9"/>
                  <a:gd name="T61" fmla="*/ 7 h 9"/>
                  <a:gd name="T62" fmla="*/ 9 w 9"/>
                  <a:gd name="T63" fmla="*/ 5 h 9"/>
                  <a:gd name="T64" fmla="*/ 8 w 9"/>
                  <a:gd name="T6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lnTo>
                      <a:pt x="8" y="2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lnTo>
                      <a:pt x="6" y="1"/>
                    </a:lnTo>
                    <a:cubicBezTo>
                      <a:pt x="6" y="1"/>
                      <a:pt x="6" y="2"/>
                      <a:pt x="5" y="3"/>
                    </a:cubicBezTo>
                    <a:cubicBezTo>
                      <a:pt x="5" y="3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4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204"/>
              <p:cNvSpPr>
                <a:spLocks/>
              </p:cNvSpPr>
              <p:nvPr/>
            </p:nvSpPr>
            <p:spPr bwMode="auto">
              <a:xfrm>
                <a:off x="3343" y="2033"/>
                <a:ext cx="3" cy="2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0 w 5"/>
                  <a:gd name="T7" fmla="*/ 2 h 4"/>
                  <a:gd name="T8" fmla="*/ 1 w 5"/>
                  <a:gd name="T9" fmla="*/ 4 h 4"/>
                  <a:gd name="T10" fmla="*/ 5 w 5"/>
                  <a:gd name="T11" fmla="*/ 2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6" name="Freeform 206"/>
            <p:cNvSpPr>
              <a:spLocks/>
            </p:cNvSpPr>
            <p:nvPr/>
          </p:nvSpPr>
          <p:spPr bwMode="auto">
            <a:xfrm>
              <a:off x="3347" y="2021"/>
              <a:ext cx="5" cy="6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8 w 9"/>
                <a:gd name="T5" fmla="*/ 4 h 9"/>
                <a:gd name="T6" fmla="*/ 7 w 9"/>
                <a:gd name="T7" fmla="*/ 4 h 9"/>
                <a:gd name="T8" fmla="*/ 7 w 9"/>
                <a:gd name="T9" fmla="*/ 3 h 9"/>
                <a:gd name="T10" fmla="*/ 7 w 9"/>
                <a:gd name="T11" fmla="*/ 1 h 9"/>
                <a:gd name="T12" fmla="*/ 7 w 9"/>
                <a:gd name="T13" fmla="*/ 2 h 9"/>
                <a:gd name="T14" fmla="*/ 6 w 9"/>
                <a:gd name="T15" fmla="*/ 3 h 9"/>
                <a:gd name="T16" fmla="*/ 4 w 9"/>
                <a:gd name="T17" fmla="*/ 0 h 9"/>
                <a:gd name="T18" fmla="*/ 4 w 9"/>
                <a:gd name="T19" fmla="*/ 0 h 9"/>
                <a:gd name="T20" fmla="*/ 4 w 9"/>
                <a:gd name="T21" fmla="*/ 2 h 9"/>
                <a:gd name="T22" fmla="*/ 4 w 9"/>
                <a:gd name="T23" fmla="*/ 2 h 9"/>
                <a:gd name="T24" fmla="*/ 3 w 9"/>
                <a:gd name="T25" fmla="*/ 2 h 9"/>
                <a:gd name="T26" fmla="*/ 2 w 9"/>
                <a:gd name="T27" fmla="*/ 1 h 9"/>
                <a:gd name="T28" fmla="*/ 2 w 9"/>
                <a:gd name="T29" fmla="*/ 2 h 9"/>
                <a:gd name="T30" fmla="*/ 2 w 9"/>
                <a:gd name="T31" fmla="*/ 4 h 9"/>
                <a:gd name="T32" fmla="*/ 1 w 9"/>
                <a:gd name="T33" fmla="*/ 4 h 9"/>
                <a:gd name="T34" fmla="*/ 1 w 9"/>
                <a:gd name="T35" fmla="*/ 4 h 9"/>
                <a:gd name="T36" fmla="*/ 0 w 9"/>
                <a:gd name="T37" fmla="*/ 4 h 9"/>
                <a:gd name="T38" fmla="*/ 0 w 9"/>
                <a:gd name="T39" fmla="*/ 4 h 9"/>
                <a:gd name="T40" fmla="*/ 2 w 9"/>
                <a:gd name="T41" fmla="*/ 5 h 9"/>
                <a:gd name="T42" fmla="*/ 1 w 9"/>
                <a:gd name="T43" fmla="*/ 6 h 9"/>
                <a:gd name="T44" fmla="*/ 0 w 9"/>
                <a:gd name="T45" fmla="*/ 6 h 9"/>
                <a:gd name="T46" fmla="*/ 1 w 9"/>
                <a:gd name="T47" fmla="*/ 7 h 9"/>
                <a:gd name="T48" fmla="*/ 2 w 9"/>
                <a:gd name="T49" fmla="*/ 7 h 9"/>
                <a:gd name="T50" fmla="*/ 2 w 9"/>
                <a:gd name="T51" fmla="*/ 9 h 9"/>
                <a:gd name="T52" fmla="*/ 2 w 9"/>
                <a:gd name="T53" fmla="*/ 9 h 9"/>
                <a:gd name="T54" fmla="*/ 5 w 9"/>
                <a:gd name="T55" fmla="*/ 8 h 9"/>
                <a:gd name="T56" fmla="*/ 6 w 9"/>
                <a:gd name="T57" fmla="*/ 8 h 9"/>
                <a:gd name="T58" fmla="*/ 7 w 9"/>
                <a:gd name="T59" fmla="*/ 8 h 9"/>
                <a:gd name="T60" fmla="*/ 7 w 9"/>
                <a:gd name="T61" fmla="*/ 8 h 9"/>
                <a:gd name="T62" fmla="*/ 9 w 9"/>
                <a:gd name="T63" fmla="*/ 5 h 9"/>
                <a:gd name="T64" fmla="*/ 9 w 9"/>
                <a:gd name="T6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4"/>
                    <a:pt x="8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lnTo>
                    <a:pt x="7" y="2"/>
                  </a:lnTo>
                  <a:cubicBezTo>
                    <a:pt x="7" y="2"/>
                    <a:pt x="6" y="3"/>
                    <a:pt x="6" y="3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lnTo>
                    <a:pt x="0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07"/>
            <p:cNvSpPr>
              <a:spLocks/>
            </p:cNvSpPr>
            <p:nvPr/>
          </p:nvSpPr>
          <p:spPr bwMode="auto">
            <a:xfrm>
              <a:off x="3351" y="2027"/>
              <a:ext cx="3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2 w 5"/>
                <a:gd name="T5" fmla="*/ 2 h 4"/>
                <a:gd name="T6" fmla="*/ 0 w 5"/>
                <a:gd name="T7" fmla="*/ 2 h 4"/>
                <a:gd name="T8" fmla="*/ 1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2"/>
                    <a:pt x="2" y="2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08"/>
            <p:cNvSpPr>
              <a:spLocks/>
            </p:cNvSpPr>
            <p:nvPr/>
          </p:nvSpPr>
          <p:spPr bwMode="auto">
            <a:xfrm>
              <a:off x="3357" y="2016"/>
              <a:ext cx="6" cy="5"/>
            </a:xfrm>
            <a:custGeom>
              <a:avLst/>
              <a:gdLst>
                <a:gd name="T0" fmla="*/ 9 w 9"/>
                <a:gd name="T1" fmla="*/ 4 h 8"/>
                <a:gd name="T2" fmla="*/ 9 w 9"/>
                <a:gd name="T3" fmla="*/ 4 h 8"/>
                <a:gd name="T4" fmla="*/ 7 w 9"/>
                <a:gd name="T5" fmla="*/ 4 h 8"/>
                <a:gd name="T6" fmla="*/ 8 w 9"/>
                <a:gd name="T7" fmla="*/ 2 h 8"/>
                <a:gd name="T8" fmla="*/ 8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0 h 8"/>
                <a:gd name="T16" fmla="*/ 6 w 9"/>
                <a:gd name="T17" fmla="*/ 0 h 8"/>
                <a:gd name="T18" fmla="*/ 5 w 9"/>
                <a:gd name="T19" fmla="*/ 0 h 8"/>
                <a:gd name="T20" fmla="*/ 5 w 9"/>
                <a:gd name="T21" fmla="*/ 1 h 8"/>
                <a:gd name="T22" fmla="*/ 4 w 9"/>
                <a:gd name="T23" fmla="*/ 2 h 8"/>
                <a:gd name="T24" fmla="*/ 3 w 9"/>
                <a:gd name="T25" fmla="*/ 0 h 8"/>
                <a:gd name="T26" fmla="*/ 2 w 9"/>
                <a:gd name="T27" fmla="*/ 0 h 8"/>
                <a:gd name="T28" fmla="*/ 2 w 9"/>
                <a:gd name="T29" fmla="*/ 2 h 8"/>
                <a:gd name="T30" fmla="*/ 2 w 9"/>
                <a:gd name="T31" fmla="*/ 2 h 8"/>
                <a:gd name="T32" fmla="*/ 2 w 9"/>
                <a:gd name="T33" fmla="*/ 2 h 8"/>
                <a:gd name="T34" fmla="*/ 0 w 9"/>
                <a:gd name="T35" fmla="*/ 2 h 8"/>
                <a:gd name="T36" fmla="*/ 0 w 9"/>
                <a:gd name="T37" fmla="*/ 1 h 8"/>
                <a:gd name="T38" fmla="*/ 1 w 9"/>
                <a:gd name="T39" fmla="*/ 4 h 8"/>
                <a:gd name="T40" fmla="*/ 0 w 9"/>
                <a:gd name="T41" fmla="*/ 4 h 8"/>
                <a:gd name="T42" fmla="*/ 0 w 9"/>
                <a:gd name="T43" fmla="*/ 4 h 8"/>
                <a:gd name="T44" fmla="*/ 1 w 9"/>
                <a:gd name="T45" fmla="*/ 5 h 8"/>
                <a:gd name="T46" fmla="*/ 2 w 9"/>
                <a:gd name="T47" fmla="*/ 6 h 8"/>
                <a:gd name="T48" fmla="*/ 1 w 9"/>
                <a:gd name="T49" fmla="*/ 6 h 8"/>
                <a:gd name="T50" fmla="*/ 0 w 9"/>
                <a:gd name="T51" fmla="*/ 7 h 8"/>
                <a:gd name="T52" fmla="*/ 2 w 9"/>
                <a:gd name="T53" fmla="*/ 8 h 8"/>
                <a:gd name="T54" fmla="*/ 5 w 9"/>
                <a:gd name="T55" fmla="*/ 8 h 8"/>
                <a:gd name="T56" fmla="*/ 5 w 9"/>
                <a:gd name="T57" fmla="*/ 8 h 8"/>
                <a:gd name="T58" fmla="*/ 6 w 9"/>
                <a:gd name="T59" fmla="*/ 8 h 8"/>
                <a:gd name="T60" fmla="*/ 6 w 9"/>
                <a:gd name="T61" fmla="*/ 7 h 8"/>
                <a:gd name="T62" fmla="*/ 8 w 9"/>
                <a:gd name="T63" fmla="*/ 5 h 8"/>
                <a:gd name="T64" fmla="*/ 9 w 9"/>
                <a:gd name="T6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9" y="4"/>
                  </a:ln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1"/>
                    <a:pt x="6" y="0"/>
                  </a:cubicBezTo>
                  <a:lnTo>
                    <a:pt x="6" y="0"/>
                  </a:lnTo>
                  <a:lnTo>
                    <a:pt x="5" y="0"/>
                  </a:ln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9"/>
            <p:cNvSpPr>
              <a:spLocks/>
            </p:cNvSpPr>
            <p:nvPr/>
          </p:nvSpPr>
          <p:spPr bwMode="auto">
            <a:xfrm>
              <a:off x="3360" y="2023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2 w 5"/>
                <a:gd name="T11" fmla="*/ 1 h 5"/>
                <a:gd name="T12" fmla="*/ 0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1" y="3"/>
                    <a:pt x="1" y="5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368" y="2013"/>
              <a:ext cx="6" cy="6"/>
            </a:xfrm>
            <a:custGeom>
              <a:avLst/>
              <a:gdLst>
                <a:gd name="T0" fmla="*/ 9 w 10"/>
                <a:gd name="T1" fmla="*/ 5 h 9"/>
                <a:gd name="T2" fmla="*/ 9 w 10"/>
                <a:gd name="T3" fmla="*/ 5 h 9"/>
                <a:gd name="T4" fmla="*/ 8 w 10"/>
                <a:gd name="T5" fmla="*/ 5 h 9"/>
                <a:gd name="T6" fmla="*/ 8 w 10"/>
                <a:gd name="T7" fmla="*/ 3 h 9"/>
                <a:gd name="T8" fmla="*/ 9 w 10"/>
                <a:gd name="T9" fmla="*/ 3 h 9"/>
                <a:gd name="T10" fmla="*/ 8 w 10"/>
                <a:gd name="T11" fmla="*/ 3 h 9"/>
                <a:gd name="T12" fmla="*/ 7 w 10"/>
                <a:gd name="T13" fmla="*/ 3 h 9"/>
                <a:gd name="T14" fmla="*/ 7 w 10"/>
                <a:gd name="T15" fmla="*/ 1 h 9"/>
                <a:gd name="T16" fmla="*/ 7 w 10"/>
                <a:gd name="T17" fmla="*/ 1 h 9"/>
                <a:gd name="T18" fmla="*/ 7 w 10"/>
                <a:gd name="T19" fmla="*/ 1 h 9"/>
                <a:gd name="T20" fmla="*/ 6 w 10"/>
                <a:gd name="T21" fmla="*/ 1 h 9"/>
                <a:gd name="T22" fmla="*/ 5 w 10"/>
                <a:gd name="T23" fmla="*/ 2 h 9"/>
                <a:gd name="T24" fmla="*/ 5 w 10"/>
                <a:gd name="T25" fmla="*/ 0 h 9"/>
                <a:gd name="T26" fmla="*/ 4 w 10"/>
                <a:gd name="T27" fmla="*/ 0 h 9"/>
                <a:gd name="T28" fmla="*/ 4 w 10"/>
                <a:gd name="T29" fmla="*/ 1 h 9"/>
                <a:gd name="T30" fmla="*/ 3 w 10"/>
                <a:gd name="T31" fmla="*/ 2 h 9"/>
                <a:gd name="T32" fmla="*/ 3 w 10"/>
                <a:gd name="T33" fmla="*/ 2 h 9"/>
                <a:gd name="T34" fmla="*/ 2 w 10"/>
                <a:gd name="T35" fmla="*/ 1 h 9"/>
                <a:gd name="T36" fmla="*/ 1 w 10"/>
                <a:gd name="T37" fmla="*/ 1 h 9"/>
                <a:gd name="T38" fmla="*/ 2 w 10"/>
                <a:gd name="T39" fmla="*/ 4 h 9"/>
                <a:gd name="T40" fmla="*/ 1 w 10"/>
                <a:gd name="T41" fmla="*/ 4 h 9"/>
                <a:gd name="T42" fmla="*/ 0 w 10"/>
                <a:gd name="T43" fmla="*/ 4 h 9"/>
                <a:gd name="T44" fmla="*/ 1 w 10"/>
                <a:gd name="T45" fmla="*/ 5 h 9"/>
                <a:gd name="T46" fmla="*/ 2 w 10"/>
                <a:gd name="T47" fmla="*/ 6 h 9"/>
                <a:gd name="T48" fmla="*/ 2 w 10"/>
                <a:gd name="T49" fmla="*/ 6 h 9"/>
                <a:gd name="T50" fmla="*/ 0 w 10"/>
                <a:gd name="T51" fmla="*/ 6 h 9"/>
                <a:gd name="T52" fmla="*/ 2 w 10"/>
                <a:gd name="T53" fmla="*/ 8 h 9"/>
                <a:gd name="T54" fmla="*/ 5 w 10"/>
                <a:gd name="T55" fmla="*/ 8 h 9"/>
                <a:gd name="T56" fmla="*/ 5 w 10"/>
                <a:gd name="T57" fmla="*/ 8 h 9"/>
                <a:gd name="T58" fmla="*/ 6 w 10"/>
                <a:gd name="T59" fmla="*/ 8 h 9"/>
                <a:gd name="T60" fmla="*/ 6 w 10"/>
                <a:gd name="T61" fmla="*/ 8 h 9"/>
                <a:gd name="T62" fmla="*/ 9 w 10"/>
                <a:gd name="T63" fmla="*/ 6 h 9"/>
                <a:gd name="T64" fmla="*/ 9 w 10"/>
                <a:gd name="T6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lnTo>
                    <a:pt x="9" y="5"/>
                  </a:lnTo>
                  <a:cubicBezTo>
                    <a:pt x="9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7" y="1"/>
                  </a:lnTo>
                  <a:lnTo>
                    <a:pt x="7" y="1"/>
                  </a:ln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1"/>
            <p:cNvSpPr>
              <a:spLocks/>
            </p:cNvSpPr>
            <p:nvPr/>
          </p:nvSpPr>
          <p:spPr bwMode="auto">
            <a:xfrm>
              <a:off x="3370" y="2020"/>
              <a:ext cx="3" cy="2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2 w 5"/>
                <a:gd name="T11" fmla="*/ 1 h 3"/>
                <a:gd name="T12" fmla="*/ 0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12"/>
            <p:cNvSpPr>
              <a:spLocks/>
            </p:cNvSpPr>
            <p:nvPr/>
          </p:nvSpPr>
          <p:spPr bwMode="auto">
            <a:xfrm>
              <a:off x="3343" y="2024"/>
              <a:ext cx="34" cy="19"/>
            </a:xfrm>
            <a:custGeom>
              <a:avLst/>
              <a:gdLst>
                <a:gd name="T0" fmla="*/ 3 w 57"/>
                <a:gd name="T1" fmla="*/ 32 h 32"/>
                <a:gd name="T2" fmla="*/ 3 w 57"/>
                <a:gd name="T3" fmla="*/ 32 h 32"/>
                <a:gd name="T4" fmla="*/ 7 w 57"/>
                <a:gd name="T5" fmla="*/ 29 h 32"/>
                <a:gd name="T6" fmla="*/ 6 w 57"/>
                <a:gd name="T7" fmla="*/ 24 h 32"/>
                <a:gd name="T8" fmla="*/ 12 w 57"/>
                <a:gd name="T9" fmla="*/ 19 h 32"/>
                <a:gd name="T10" fmla="*/ 32 w 57"/>
                <a:gd name="T11" fmla="*/ 8 h 32"/>
                <a:gd name="T12" fmla="*/ 32 w 57"/>
                <a:gd name="T13" fmla="*/ 10 h 32"/>
                <a:gd name="T14" fmla="*/ 14 w 57"/>
                <a:gd name="T15" fmla="*/ 23 h 32"/>
                <a:gd name="T16" fmla="*/ 15 w 57"/>
                <a:gd name="T17" fmla="*/ 23 h 32"/>
                <a:gd name="T18" fmla="*/ 49 w 57"/>
                <a:gd name="T19" fmla="*/ 8 h 32"/>
                <a:gd name="T20" fmla="*/ 46 w 57"/>
                <a:gd name="T21" fmla="*/ 3 h 32"/>
                <a:gd name="T22" fmla="*/ 50 w 57"/>
                <a:gd name="T23" fmla="*/ 2 h 32"/>
                <a:gd name="T24" fmla="*/ 54 w 57"/>
                <a:gd name="T25" fmla="*/ 7 h 32"/>
                <a:gd name="T26" fmla="*/ 57 w 57"/>
                <a:gd name="T27" fmla="*/ 7 h 32"/>
                <a:gd name="T28" fmla="*/ 53 w 57"/>
                <a:gd name="T29" fmla="*/ 0 h 32"/>
                <a:gd name="T30" fmla="*/ 50 w 57"/>
                <a:gd name="T31" fmla="*/ 0 h 32"/>
                <a:gd name="T32" fmla="*/ 6 w 57"/>
                <a:gd name="T33" fmla="*/ 21 h 32"/>
                <a:gd name="T34" fmla="*/ 0 w 57"/>
                <a:gd name="T35" fmla="*/ 25 h 32"/>
                <a:gd name="T36" fmla="*/ 3 w 57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2">
                  <a:moveTo>
                    <a:pt x="3" y="32"/>
                  </a:moveTo>
                  <a:lnTo>
                    <a:pt x="3" y="32"/>
                  </a:lnTo>
                  <a:cubicBezTo>
                    <a:pt x="5" y="31"/>
                    <a:pt x="6" y="30"/>
                    <a:pt x="7" y="29"/>
                  </a:cubicBezTo>
                  <a:cubicBezTo>
                    <a:pt x="8" y="28"/>
                    <a:pt x="7" y="25"/>
                    <a:pt x="6" y="24"/>
                  </a:cubicBezTo>
                  <a:cubicBezTo>
                    <a:pt x="6" y="24"/>
                    <a:pt x="11" y="20"/>
                    <a:pt x="12" y="19"/>
                  </a:cubicBezTo>
                  <a:cubicBezTo>
                    <a:pt x="17" y="16"/>
                    <a:pt x="26" y="11"/>
                    <a:pt x="32" y="8"/>
                  </a:cubicBezTo>
                  <a:cubicBezTo>
                    <a:pt x="34" y="8"/>
                    <a:pt x="35" y="8"/>
                    <a:pt x="32" y="10"/>
                  </a:cubicBezTo>
                  <a:cubicBezTo>
                    <a:pt x="30" y="11"/>
                    <a:pt x="16" y="18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25" y="17"/>
                    <a:pt x="38" y="10"/>
                    <a:pt x="49" y="8"/>
                  </a:cubicBezTo>
                  <a:cubicBezTo>
                    <a:pt x="48" y="6"/>
                    <a:pt x="46" y="3"/>
                    <a:pt x="46" y="3"/>
                  </a:cubicBezTo>
                  <a:lnTo>
                    <a:pt x="50" y="2"/>
                  </a:lnTo>
                  <a:cubicBezTo>
                    <a:pt x="51" y="4"/>
                    <a:pt x="53" y="5"/>
                    <a:pt x="54" y="7"/>
                  </a:cubicBezTo>
                  <a:cubicBezTo>
                    <a:pt x="54" y="7"/>
                    <a:pt x="56" y="7"/>
                    <a:pt x="57" y="7"/>
                  </a:cubicBezTo>
                  <a:cubicBezTo>
                    <a:pt x="55" y="5"/>
                    <a:pt x="53" y="2"/>
                    <a:pt x="53" y="0"/>
                  </a:cubicBezTo>
                  <a:cubicBezTo>
                    <a:pt x="53" y="0"/>
                    <a:pt x="50" y="0"/>
                    <a:pt x="50" y="0"/>
                  </a:cubicBezTo>
                  <a:cubicBezTo>
                    <a:pt x="36" y="2"/>
                    <a:pt x="16" y="12"/>
                    <a:pt x="6" y="21"/>
                  </a:cubicBezTo>
                  <a:cubicBezTo>
                    <a:pt x="5" y="21"/>
                    <a:pt x="2" y="23"/>
                    <a:pt x="0" y="25"/>
                  </a:cubicBezTo>
                  <a:cubicBezTo>
                    <a:pt x="3" y="26"/>
                    <a:pt x="3" y="30"/>
                    <a:pt x="3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13"/>
            <p:cNvSpPr>
              <a:spLocks/>
            </p:cNvSpPr>
            <p:nvPr/>
          </p:nvSpPr>
          <p:spPr bwMode="auto">
            <a:xfrm>
              <a:off x="3387" y="2084"/>
              <a:ext cx="10" cy="12"/>
            </a:xfrm>
            <a:custGeom>
              <a:avLst/>
              <a:gdLst>
                <a:gd name="T0" fmla="*/ 0 w 16"/>
                <a:gd name="T1" fmla="*/ 7 h 20"/>
                <a:gd name="T2" fmla="*/ 0 w 16"/>
                <a:gd name="T3" fmla="*/ 7 h 20"/>
                <a:gd name="T4" fmla="*/ 0 w 16"/>
                <a:gd name="T5" fmla="*/ 7 h 20"/>
                <a:gd name="T6" fmla="*/ 6 w 16"/>
                <a:gd name="T7" fmla="*/ 15 h 20"/>
                <a:gd name="T8" fmla="*/ 9 w 16"/>
                <a:gd name="T9" fmla="*/ 6 h 20"/>
                <a:gd name="T10" fmla="*/ 11 w 16"/>
                <a:gd name="T11" fmla="*/ 6 h 20"/>
                <a:gd name="T12" fmla="*/ 9 w 16"/>
                <a:gd name="T13" fmla="*/ 13 h 20"/>
                <a:gd name="T14" fmla="*/ 8 w 16"/>
                <a:gd name="T15" fmla="*/ 19 h 20"/>
                <a:gd name="T16" fmla="*/ 13 w 16"/>
                <a:gd name="T17" fmla="*/ 16 h 20"/>
                <a:gd name="T18" fmla="*/ 16 w 16"/>
                <a:gd name="T19" fmla="*/ 5 h 20"/>
                <a:gd name="T20" fmla="*/ 11 w 16"/>
                <a:gd name="T21" fmla="*/ 3 h 20"/>
                <a:gd name="T22" fmla="*/ 8 w 16"/>
                <a:gd name="T23" fmla="*/ 2 h 20"/>
                <a:gd name="T24" fmla="*/ 8 w 16"/>
                <a:gd name="T25" fmla="*/ 2 h 20"/>
                <a:gd name="T26" fmla="*/ 2 w 16"/>
                <a:gd name="T27" fmla="*/ 0 h 20"/>
                <a:gd name="T28" fmla="*/ 0 w 16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1" y="9"/>
                    <a:pt x="4" y="20"/>
                    <a:pt x="6" y="15"/>
                  </a:cubicBezTo>
                  <a:cubicBezTo>
                    <a:pt x="7" y="13"/>
                    <a:pt x="8" y="9"/>
                    <a:pt x="9" y="6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10" y="9"/>
                    <a:pt x="10" y="11"/>
                    <a:pt x="9" y="13"/>
                  </a:cubicBezTo>
                  <a:cubicBezTo>
                    <a:pt x="9" y="15"/>
                    <a:pt x="7" y="18"/>
                    <a:pt x="8" y="19"/>
                  </a:cubicBezTo>
                  <a:cubicBezTo>
                    <a:pt x="9" y="20"/>
                    <a:pt x="12" y="19"/>
                    <a:pt x="13" y="16"/>
                  </a:cubicBezTo>
                  <a:cubicBezTo>
                    <a:pt x="13" y="15"/>
                    <a:pt x="16" y="5"/>
                    <a:pt x="16" y="5"/>
                  </a:cubicBezTo>
                  <a:cubicBezTo>
                    <a:pt x="14" y="5"/>
                    <a:pt x="12" y="4"/>
                    <a:pt x="11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14"/>
            <p:cNvSpPr>
              <a:spLocks noEditPoints="1"/>
            </p:cNvSpPr>
            <p:nvPr/>
          </p:nvSpPr>
          <p:spPr bwMode="auto">
            <a:xfrm>
              <a:off x="3338" y="1985"/>
              <a:ext cx="34" cy="48"/>
            </a:xfrm>
            <a:custGeom>
              <a:avLst/>
              <a:gdLst>
                <a:gd name="T0" fmla="*/ 45 w 56"/>
                <a:gd name="T1" fmla="*/ 25 h 79"/>
                <a:gd name="T2" fmla="*/ 48 w 56"/>
                <a:gd name="T3" fmla="*/ 29 h 79"/>
                <a:gd name="T4" fmla="*/ 2 w 56"/>
                <a:gd name="T5" fmla="*/ 56 h 79"/>
                <a:gd name="T6" fmla="*/ 6 w 56"/>
                <a:gd name="T7" fmla="*/ 54 h 79"/>
                <a:gd name="T8" fmla="*/ 16 w 56"/>
                <a:gd name="T9" fmla="*/ 50 h 79"/>
                <a:gd name="T10" fmla="*/ 25 w 56"/>
                <a:gd name="T11" fmla="*/ 35 h 79"/>
                <a:gd name="T12" fmla="*/ 27 w 56"/>
                <a:gd name="T13" fmla="*/ 25 h 79"/>
                <a:gd name="T14" fmla="*/ 33 w 56"/>
                <a:gd name="T15" fmla="*/ 24 h 79"/>
                <a:gd name="T16" fmla="*/ 28 w 56"/>
                <a:gd name="T17" fmla="*/ 21 h 79"/>
                <a:gd name="T18" fmla="*/ 28 w 56"/>
                <a:gd name="T19" fmla="*/ 15 h 79"/>
                <a:gd name="T20" fmla="*/ 22 w 56"/>
                <a:gd name="T21" fmla="*/ 14 h 79"/>
                <a:gd name="T22" fmla="*/ 17 w 56"/>
                <a:gd name="T23" fmla="*/ 7 h 79"/>
                <a:gd name="T24" fmla="*/ 25 w 56"/>
                <a:gd name="T25" fmla="*/ 0 h 79"/>
                <a:gd name="T26" fmla="*/ 34 w 56"/>
                <a:gd name="T27" fmla="*/ 2 h 79"/>
                <a:gd name="T28" fmla="*/ 36 w 56"/>
                <a:gd name="T29" fmla="*/ 10 h 79"/>
                <a:gd name="T30" fmla="*/ 25 w 56"/>
                <a:gd name="T31" fmla="*/ 4 h 79"/>
                <a:gd name="T32" fmla="*/ 53 w 56"/>
                <a:gd name="T33" fmla="*/ 21 h 79"/>
                <a:gd name="T34" fmla="*/ 55 w 56"/>
                <a:gd name="T35" fmla="*/ 31 h 79"/>
                <a:gd name="T36" fmla="*/ 54 w 56"/>
                <a:gd name="T37" fmla="*/ 34 h 79"/>
                <a:gd name="T38" fmla="*/ 50 w 56"/>
                <a:gd name="T39" fmla="*/ 34 h 79"/>
                <a:gd name="T40" fmla="*/ 46 w 56"/>
                <a:gd name="T41" fmla="*/ 38 h 79"/>
                <a:gd name="T42" fmla="*/ 50 w 56"/>
                <a:gd name="T43" fmla="*/ 41 h 79"/>
                <a:gd name="T44" fmla="*/ 28 w 56"/>
                <a:gd name="T45" fmla="*/ 44 h 79"/>
                <a:gd name="T46" fmla="*/ 31 w 56"/>
                <a:gd name="T47" fmla="*/ 46 h 79"/>
                <a:gd name="T48" fmla="*/ 47 w 56"/>
                <a:gd name="T49" fmla="*/ 49 h 79"/>
                <a:gd name="T50" fmla="*/ 49 w 56"/>
                <a:gd name="T51" fmla="*/ 56 h 79"/>
                <a:gd name="T52" fmla="*/ 50 w 56"/>
                <a:gd name="T53" fmla="*/ 62 h 79"/>
                <a:gd name="T54" fmla="*/ 42 w 56"/>
                <a:gd name="T55" fmla="*/ 64 h 79"/>
                <a:gd name="T56" fmla="*/ 43 w 56"/>
                <a:gd name="T57" fmla="*/ 55 h 79"/>
                <a:gd name="T58" fmla="*/ 40 w 56"/>
                <a:gd name="T59" fmla="*/ 51 h 79"/>
                <a:gd name="T60" fmla="*/ 35 w 56"/>
                <a:gd name="T61" fmla="*/ 51 h 79"/>
                <a:gd name="T62" fmla="*/ 30 w 56"/>
                <a:gd name="T63" fmla="*/ 52 h 79"/>
                <a:gd name="T64" fmla="*/ 29 w 56"/>
                <a:gd name="T65" fmla="*/ 55 h 79"/>
                <a:gd name="T66" fmla="*/ 28 w 56"/>
                <a:gd name="T67" fmla="*/ 58 h 79"/>
                <a:gd name="T68" fmla="*/ 32 w 56"/>
                <a:gd name="T69" fmla="*/ 63 h 79"/>
                <a:gd name="T70" fmla="*/ 32 w 56"/>
                <a:gd name="T71" fmla="*/ 68 h 79"/>
                <a:gd name="T72" fmla="*/ 26 w 56"/>
                <a:gd name="T73" fmla="*/ 67 h 79"/>
                <a:gd name="T74" fmla="*/ 25 w 56"/>
                <a:gd name="T75" fmla="*/ 62 h 79"/>
                <a:gd name="T76" fmla="*/ 22 w 56"/>
                <a:gd name="T77" fmla="*/ 58 h 79"/>
                <a:gd name="T78" fmla="*/ 18 w 56"/>
                <a:gd name="T79" fmla="*/ 57 h 79"/>
                <a:gd name="T80" fmla="*/ 14 w 56"/>
                <a:gd name="T81" fmla="*/ 59 h 79"/>
                <a:gd name="T82" fmla="*/ 13 w 56"/>
                <a:gd name="T83" fmla="*/ 65 h 79"/>
                <a:gd name="T84" fmla="*/ 13 w 56"/>
                <a:gd name="T85" fmla="*/ 69 h 79"/>
                <a:gd name="T86" fmla="*/ 19 w 56"/>
                <a:gd name="T87" fmla="*/ 72 h 79"/>
                <a:gd name="T88" fmla="*/ 15 w 56"/>
                <a:gd name="T89" fmla="*/ 78 h 79"/>
                <a:gd name="T90" fmla="*/ 11 w 56"/>
                <a:gd name="T91" fmla="*/ 76 h 79"/>
                <a:gd name="T92" fmla="*/ 8 w 56"/>
                <a:gd name="T93" fmla="*/ 70 h 79"/>
                <a:gd name="T94" fmla="*/ 7 w 56"/>
                <a:gd name="T95" fmla="*/ 69 h 79"/>
                <a:gd name="T96" fmla="*/ 3 w 56"/>
                <a:gd name="T97" fmla="*/ 64 h 79"/>
                <a:gd name="T98" fmla="*/ 0 w 56"/>
                <a:gd name="T99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79">
                  <a:moveTo>
                    <a:pt x="51" y="29"/>
                  </a:moveTo>
                  <a:lnTo>
                    <a:pt x="51" y="29"/>
                  </a:lnTo>
                  <a:cubicBezTo>
                    <a:pt x="50" y="28"/>
                    <a:pt x="48" y="25"/>
                    <a:pt x="45" y="25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8"/>
                    <a:pt x="43" y="29"/>
                    <a:pt x="43" y="29"/>
                  </a:cubicBezTo>
                  <a:cubicBezTo>
                    <a:pt x="44" y="31"/>
                    <a:pt x="46" y="29"/>
                    <a:pt x="48" y="29"/>
                  </a:cubicBezTo>
                  <a:cubicBezTo>
                    <a:pt x="49" y="29"/>
                    <a:pt x="50" y="30"/>
                    <a:pt x="51" y="30"/>
                  </a:cubicBezTo>
                  <a:cubicBezTo>
                    <a:pt x="51" y="31"/>
                    <a:pt x="53" y="31"/>
                    <a:pt x="51" y="29"/>
                  </a:cubicBezTo>
                  <a:close/>
                  <a:moveTo>
                    <a:pt x="2" y="56"/>
                  </a:moveTo>
                  <a:lnTo>
                    <a:pt x="2" y="56"/>
                  </a:ln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6" y="55"/>
                    <a:pt x="6" y="54"/>
                  </a:cubicBezTo>
                  <a:cubicBezTo>
                    <a:pt x="9" y="55"/>
                    <a:pt x="11" y="55"/>
                    <a:pt x="14" y="54"/>
                  </a:cubicBezTo>
                  <a:cubicBezTo>
                    <a:pt x="14" y="54"/>
                    <a:pt x="15" y="54"/>
                    <a:pt x="16" y="53"/>
                  </a:cubicBezTo>
                  <a:cubicBezTo>
                    <a:pt x="16" y="53"/>
                    <a:pt x="17" y="50"/>
                    <a:pt x="16" y="50"/>
                  </a:cubicBezTo>
                  <a:cubicBezTo>
                    <a:pt x="19" y="50"/>
                    <a:pt x="21" y="49"/>
                    <a:pt x="22" y="47"/>
                  </a:cubicBezTo>
                  <a:cubicBezTo>
                    <a:pt x="23" y="45"/>
                    <a:pt x="23" y="44"/>
                    <a:pt x="22" y="41"/>
                  </a:cubicBezTo>
                  <a:cubicBezTo>
                    <a:pt x="24" y="40"/>
                    <a:pt x="25" y="38"/>
                    <a:pt x="25" y="35"/>
                  </a:cubicBezTo>
                  <a:cubicBezTo>
                    <a:pt x="25" y="34"/>
                    <a:pt x="24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2"/>
                  </a:cubicBezTo>
                  <a:cubicBezTo>
                    <a:pt x="32" y="22"/>
                    <a:pt x="32" y="24"/>
                    <a:pt x="33" y="24"/>
                  </a:cubicBezTo>
                  <a:cubicBezTo>
                    <a:pt x="34" y="24"/>
                    <a:pt x="34" y="24"/>
                    <a:pt x="35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1" y="19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7" y="19"/>
                    <a:pt x="26" y="18"/>
                  </a:cubicBezTo>
                  <a:cubicBezTo>
                    <a:pt x="28" y="17"/>
                    <a:pt x="28" y="16"/>
                    <a:pt x="28" y="15"/>
                  </a:cubicBezTo>
                  <a:cubicBezTo>
                    <a:pt x="29" y="13"/>
                    <a:pt x="28" y="13"/>
                    <a:pt x="27" y="14"/>
                  </a:cubicBezTo>
                  <a:cubicBezTo>
                    <a:pt x="26" y="16"/>
                    <a:pt x="24" y="17"/>
                    <a:pt x="22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1" y="13"/>
                    <a:pt x="21" y="10"/>
                    <a:pt x="22" y="8"/>
                  </a:cubicBezTo>
                  <a:cubicBezTo>
                    <a:pt x="22" y="7"/>
                    <a:pt x="24" y="5"/>
                    <a:pt x="21" y="6"/>
                  </a:cubicBezTo>
                  <a:cubicBezTo>
                    <a:pt x="20" y="6"/>
                    <a:pt x="18" y="7"/>
                    <a:pt x="17" y="7"/>
                  </a:cubicBezTo>
                  <a:cubicBezTo>
                    <a:pt x="16" y="6"/>
                    <a:pt x="15" y="5"/>
                    <a:pt x="14" y="4"/>
                  </a:cubicBezTo>
                  <a:cubicBezTo>
                    <a:pt x="16" y="3"/>
                    <a:pt x="18" y="3"/>
                    <a:pt x="20" y="3"/>
                  </a:cubicBezTo>
                  <a:cubicBezTo>
                    <a:pt x="21" y="2"/>
                    <a:pt x="21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6" y="8"/>
                    <a:pt x="36" y="10"/>
                  </a:cubicBezTo>
                  <a:cubicBezTo>
                    <a:pt x="34" y="9"/>
                    <a:pt x="33" y="8"/>
                    <a:pt x="32" y="6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5" y="3"/>
                    <a:pt x="24" y="3"/>
                    <a:pt x="25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4" y="13"/>
                    <a:pt x="38" y="16"/>
                    <a:pt x="45" y="19"/>
                  </a:cubicBezTo>
                  <a:cubicBezTo>
                    <a:pt x="46" y="19"/>
                    <a:pt x="50" y="20"/>
                    <a:pt x="53" y="21"/>
                  </a:cubicBezTo>
                  <a:cubicBezTo>
                    <a:pt x="53" y="22"/>
                    <a:pt x="54" y="23"/>
                    <a:pt x="55" y="23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5" y="27"/>
                    <a:pt x="54" y="29"/>
                    <a:pt x="55" y="31"/>
                  </a:cubicBezTo>
                  <a:cubicBezTo>
                    <a:pt x="56" y="31"/>
                    <a:pt x="56" y="32"/>
                    <a:pt x="55" y="33"/>
                  </a:cubicBezTo>
                  <a:cubicBezTo>
                    <a:pt x="55" y="33"/>
                    <a:pt x="55" y="33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4"/>
                    <a:pt x="51" y="34"/>
                    <a:pt x="50" y="34"/>
                  </a:cubicBezTo>
                  <a:cubicBezTo>
                    <a:pt x="48" y="33"/>
                    <a:pt x="46" y="33"/>
                    <a:pt x="45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5" y="38"/>
                    <a:pt x="46" y="38"/>
                  </a:cubicBezTo>
                  <a:cubicBezTo>
                    <a:pt x="47" y="37"/>
                    <a:pt x="51" y="37"/>
                    <a:pt x="52" y="37"/>
                  </a:cubicBezTo>
                  <a:cubicBezTo>
                    <a:pt x="53" y="37"/>
                    <a:pt x="54" y="38"/>
                    <a:pt x="54" y="39"/>
                  </a:cubicBezTo>
                  <a:cubicBezTo>
                    <a:pt x="55" y="41"/>
                    <a:pt x="51" y="41"/>
                    <a:pt x="50" y="41"/>
                  </a:cubicBezTo>
                  <a:cubicBezTo>
                    <a:pt x="45" y="41"/>
                    <a:pt x="45" y="41"/>
                    <a:pt x="43" y="43"/>
                  </a:cubicBezTo>
                  <a:cubicBezTo>
                    <a:pt x="40" y="44"/>
                    <a:pt x="35" y="43"/>
                    <a:pt x="31" y="43"/>
                  </a:cubicBezTo>
                  <a:cubicBezTo>
                    <a:pt x="30" y="43"/>
                    <a:pt x="29" y="43"/>
                    <a:pt x="28" y="44"/>
                  </a:cubicBezTo>
                  <a:cubicBezTo>
                    <a:pt x="28" y="44"/>
                    <a:pt x="27" y="48"/>
                    <a:pt x="24" y="48"/>
                  </a:cubicBezTo>
                  <a:cubicBezTo>
                    <a:pt x="22" y="49"/>
                    <a:pt x="22" y="49"/>
                    <a:pt x="24" y="50"/>
                  </a:cubicBezTo>
                  <a:cubicBezTo>
                    <a:pt x="27" y="50"/>
                    <a:pt x="29" y="48"/>
                    <a:pt x="31" y="46"/>
                  </a:cubicBezTo>
                  <a:cubicBezTo>
                    <a:pt x="31" y="46"/>
                    <a:pt x="36" y="47"/>
                    <a:pt x="37" y="47"/>
                  </a:cubicBezTo>
                  <a:cubicBezTo>
                    <a:pt x="40" y="48"/>
                    <a:pt x="42" y="47"/>
                    <a:pt x="44" y="46"/>
                  </a:cubicBezTo>
                  <a:cubicBezTo>
                    <a:pt x="44" y="46"/>
                    <a:pt x="46" y="48"/>
                    <a:pt x="47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9"/>
                    <a:pt x="50" y="60"/>
                    <a:pt x="50" y="62"/>
                  </a:cubicBezTo>
                  <a:cubicBezTo>
                    <a:pt x="49" y="62"/>
                    <a:pt x="48" y="62"/>
                    <a:pt x="48" y="62"/>
                  </a:cubicBezTo>
                  <a:cubicBezTo>
                    <a:pt x="47" y="63"/>
                    <a:pt x="46" y="63"/>
                    <a:pt x="44" y="63"/>
                  </a:cubicBezTo>
                  <a:cubicBezTo>
                    <a:pt x="44" y="64"/>
                    <a:pt x="43" y="64"/>
                    <a:pt x="42" y="64"/>
                  </a:cubicBezTo>
                  <a:cubicBezTo>
                    <a:pt x="41" y="63"/>
                    <a:pt x="41" y="61"/>
                    <a:pt x="41" y="61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2" y="58"/>
                    <a:pt x="42" y="56"/>
                    <a:pt x="43" y="55"/>
                  </a:cubicBezTo>
                  <a:cubicBezTo>
                    <a:pt x="43" y="54"/>
                    <a:pt x="42" y="54"/>
                    <a:pt x="42" y="54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41" y="53"/>
                    <a:pt x="41" y="52"/>
                    <a:pt x="40" y="51"/>
                  </a:cubicBezTo>
                  <a:cubicBezTo>
                    <a:pt x="40" y="51"/>
                    <a:pt x="38" y="52"/>
                    <a:pt x="38" y="52"/>
                  </a:cubicBezTo>
                  <a:cubicBezTo>
                    <a:pt x="38" y="51"/>
                    <a:pt x="38" y="50"/>
                    <a:pt x="37" y="49"/>
                  </a:cubicBezTo>
                  <a:cubicBezTo>
                    <a:pt x="37" y="50"/>
                    <a:pt x="36" y="50"/>
                    <a:pt x="35" y="51"/>
                  </a:cubicBezTo>
                  <a:cubicBezTo>
                    <a:pt x="35" y="51"/>
                    <a:pt x="35" y="50"/>
                    <a:pt x="33" y="49"/>
                  </a:cubicBezTo>
                  <a:cubicBezTo>
                    <a:pt x="32" y="50"/>
                    <a:pt x="31" y="51"/>
                    <a:pt x="32" y="52"/>
                  </a:cubicBezTo>
                  <a:cubicBezTo>
                    <a:pt x="32" y="52"/>
                    <a:pt x="30" y="52"/>
                    <a:pt x="30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9" y="53"/>
                    <a:pt x="29" y="54"/>
                    <a:pt x="30" y="55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9" y="58"/>
                    <a:pt x="29" y="58"/>
                  </a:cubicBezTo>
                  <a:cubicBezTo>
                    <a:pt x="29" y="58"/>
                    <a:pt x="28" y="58"/>
                    <a:pt x="28" y="58"/>
                  </a:cubicBezTo>
                  <a:cubicBezTo>
                    <a:pt x="28" y="58"/>
                    <a:pt x="29" y="60"/>
                    <a:pt x="29" y="60"/>
                  </a:cubicBezTo>
                  <a:cubicBezTo>
                    <a:pt x="29" y="61"/>
                    <a:pt x="31" y="62"/>
                    <a:pt x="32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2" y="64"/>
                    <a:pt x="33" y="64"/>
                  </a:cubicBezTo>
                  <a:cubicBezTo>
                    <a:pt x="33" y="64"/>
                    <a:pt x="33" y="66"/>
                    <a:pt x="34" y="68"/>
                  </a:cubicBezTo>
                  <a:cubicBezTo>
                    <a:pt x="33" y="68"/>
                    <a:pt x="32" y="68"/>
                    <a:pt x="32" y="68"/>
                  </a:cubicBezTo>
                  <a:cubicBezTo>
                    <a:pt x="31" y="69"/>
                    <a:pt x="30" y="69"/>
                    <a:pt x="29" y="70"/>
                  </a:cubicBezTo>
                  <a:cubicBezTo>
                    <a:pt x="29" y="70"/>
                    <a:pt x="29" y="70"/>
                    <a:pt x="28" y="70"/>
                  </a:cubicBezTo>
                  <a:cubicBezTo>
                    <a:pt x="27" y="69"/>
                    <a:pt x="26" y="68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5" y="65"/>
                    <a:pt x="25" y="65"/>
                  </a:cubicBezTo>
                  <a:cubicBezTo>
                    <a:pt x="26" y="65"/>
                    <a:pt x="26" y="63"/>
                    <a:pt x="25" y="62"/>
                  </a:cubicBezTo>
                  <a:cubicBezTo>
                    <a:pt x="25" y="62"/>
                    <a:pt x="24" y="60"/>
                    <a:pt x="24" y="60"/>
                  </a:cubicBezTo>
                  <a:cubicBezTo>
                    <a:pt x="24" y="60"/>
                    <a:pt x="23" y="61"/>
                    <a:pt x="23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9"/>
                    <a:pt x="21" y="59"/>
                    <a:pt x="21" y="59"/>
                  </a:cubicBezTo>
                  <a:cubicBezTo>
                    <a:pt x="21" y="59"/>
                    <a:pt x="20" y="60"/>
                    <a:pt x="20" y="60"/>
                  </a:cubicBezTo>
                  <a:cubicBezTo>
                    <a:pt x="20" y="59"/>
                    <a:pt x="19" y="58"/>
                    <a:pt x="18" y="57"/>
                  </a:cubicBezTo>
                  <a:cubicBezTo>
                    <a:pt x="18" y="58"/>
                    <a:pt x="18" y="58"/>
                    <a:pt x="17" y="58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6" y="59"/>
                    <a:pt x="15" y="59"/>
                    <a:pt x="14" y="59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13" y="62"/>
                    <a:pt x="12" y="62"/>
                    <a:pt x="11" y="63"/>
                  </a:cubicBezTo>
                  <a:cubicBezTo>
                    <a:pt x="12" y="64"/>
                    <a:pt x="12" y="65"/>
                    <a:pt x="13" y="65"/>
                  </a:cubicBezTo>
                  <a:cubicBezTo>
                    <a:pt x="13" y="65"/>
                    <a:pt x="11" y="66"/>
                    <a:pt x="11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70"/>
                    <a:pt x="12" y="70"/>
                    <a:pt x="13" y="70"/>
                  </a:cubicBezTo>
                  <a:cubicBezTo>
                    <a:pt x="14" y="71"/>
                    <a:pt x="16" y="71"/>
                    <a:pt x="17" y="71"/>
                  </a:cubicBezTo>
                  <a:cubicBezTo>
                    <a:pt x="17" y="72"/>
                    <a:pt x="18" y="73"/>
                    <a:pt x="19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19" y="75"/>
                    <a:pt x="19" y="76"/>
                    <a:pt x="18" y="76"/>
                  </a:cubicBezTo>
                  <a:cubicBezTo>
                    <a:pt x="17" y="77"/>
                    <a:pt x="16" y="77"/>
                    <a:pt x="15" y="78"/>
                  </a:cubicBezTo>
                  <a:cubicBezTo>
                    <a:pt x="15" y="78"/>
                    <a:pt x="14" y="79"/>
                    <a:pt x="14" y="79"/>
                  </a:cubicBezTo>
                  <a:cubicBezTo>
                    <a:pt x="12" y="78"/>
                    <a:pt x="11" y="77"/>
                    <a:pt x="11" y="77"/>
                  </a:cubicBezTo>
                  <a:cubicBezTo>
                    <a:pt x="11" y="77"/>
                    <a:pt x="11" y="76"/>
                    <a:pt x="11" y="76"/>
                  </a:cubicBezTo>
                  <a:cubicBezTo>
                    <a:pt x="11" y="75"/>
                    <a:pt x="10" y="75"/>
                    <a:pt x="10" y="75"/>
                  </a:cubicBezTo>
                  <a:cubicBezTo>
                    <a:pt x="10" y="74"/>
                    <a:pt x="10" y="73"/>
                    <a:pt x="10" y="72"/>
                  </a:cubicBezTo>
                  <a:cubicBezTo>
                    <a:pt x="10" y="72"/>
                    <a:pt x="8" y="70"/>
                    <a:pt x="8" y="70"/>
                  </a:cubicBezTo>
                  <a:cubicBezTo>
                    <a:pt x="8" y="71"/>
                    <a:pt x="7" y="71"/>
                    <a:pt x="7" y="72"/>
                  </a:cubicBezTo>
                  <a:cubicBezTo>
                    <a:pt x="7" y="72"/>
                    <a:pt x="7" y="71"/>
                    <a:pt x="7" y="71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6" y="69"/>
                    <a:pt x="5" y="70"/>
                    <a:pt x="5" y="70"/>
                  </a:cubicBezTo>
                  <a:cubicBezTo>
                    <a:pt x="5" y="70"/>
                    <a:pt x="5" y="69"/>
                    <a:pt x="4" y="69"/>
                  </a:cubicBezTo>
                  <a:cubicBezTo>
                    <a:pt x="2" y="67"/>
                    <a:pt x="3" y="66"/>
                    <a:pt x="3" y="64"/>
                  </a:cubicBezTo>
                  <a:cubicBezTo>
                    <a:pt x="2" y="64"/>
                    <a:pt x="1" y="64"/>
                    <a:pt x="1" y="62"/>
                  </a:cubicBezTo>
                  <a:cubicBezTo>
                    <a:pt x="1" y="61"/>
                    <a:pt x="2" y="60"/>
                    <a:pt x="1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15"/>
            <p:cNvSpPr>
              <a:spLocks/>
            </p:cNvSpPr>
            <p:nvPr/>
          </p:nvSpPr>
          <p:spPr bwMode="auto">
            <a:xfrm>
              <a:off x="3351" y="1996"/>
              <a:ext cx="3" cy="3"/>
            </a:xfrm>
            <a:custGeom>
              <a:avLst/>
              <a:gdLst>
                <a:gd name="T0" fmla="*/ 2 w 4"/>
                <a:gd name="T1" fmla="*/ 5 h 5"/>
                <a:gd name="T2" fmla="*/ 2 w 4"/>
                <a:gd name="T3" fmla="*/ 5 h 5"/>
                <a:gd name="T4" fmla="*/ 2 w 4"/>
                <a:gd name="T5" fmla="*/ 5 h 5"/>
                <a:gd name="T6" fmla="*/ 4 w 4"/>
                <a:gd name="T7" fmla="*/ 2 h 5"/>
                <a:gd name="T8" fmla="*/ 1 w 4"/>
                <a:gd name="T9" fmla="*/ 1 h 5"/>
                <a:gd name="T10" fmla="*/ 2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2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72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40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0960219" y="6083772"/>
            <a:ext cx="1008000" cy="553336"/>
            <a:chOff x="3319" y="1878"/>
            <a:chExt cx="1042" cy="572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645" y="1988"/>
              <a:ext cx="91" cy="116"/>
            </a:xfrm>
            <a:custGeom>
              <a:avLst/>
              <a:gdLst>
                <a:gd name="T0" fmla="*/ 86 w 150"/>
                <a:gd name="T1" fmla="*/ 90 h 190"/>
                <a:gd name="T2" fmla="*/ 86 w 150"/>
                <a:gd name="T3" fmla="*/ 90 h 190"/>
                <a:gd name="T4" fmla="*/ 101 w 150"/>
                <a:gd name="T5" fmla="*/ 88 h 190"/>
                <a:gd name="T6" fmla="*/ 115 w 150"/>
                <a:gd name="T7" fmla="*/ 80 h 190"/>
                <a:gd name="T8" fmla="*/ 123 w 150"/>
                <a:gd name="T9" fmla="*/ 69 h 190"/>
                <a:gd name="T10" fmla="*/ 127 w 150"/>
                <a:gd name="T11" fmla="*/ 53 h 190"/>
                <a:gd name="T12" fmla="*/ 117 w 150"/>
                <a:gd name="T13" fmla="*/ 25 h 190"/>
                <a:gd name="T14" fmla="*/ 86 w 150"/>
                <a:gd name="T15" fmla="*/ 15 h 190"/>
                <a:gd name="T16" fmla="*/ 18 w 150"/>
                <a:gd name="T17" fmla="*/ 15 h 190"/>
                <a:gd name="T18" fmla="*/ 18 w 150"/>
                <a:gd name="T19" fmla="*/ 90 h 190"/>
                <a:gd name="T20" fmla="*/ 86 w 150"/>
                <a:gd name="T21" fmla="*/ 90 h 190"/>
                <a:gd name="T22" fmla="*/ 86 w 150"/>
                <a:gd name="T23" fmla="*/ 90 h 190"/>
                <a:gd name="T24" fmla="*/ 87 w 150"/>
                <a:gd name="T25" fmla="*/ 0 h 190"/>
                <a:gd name="T26" fmla="*/ 87 w 150"/>
                <a:gd name="T27" fmla="*/ 0 h 190"/>
                <a:gd name="T28" fmla="*/ 109 w 150"/>
                <a:gd name="T29" fmla="*/ 3 h 190"/>
                <a:gd name="T30" fmla="*/ 128 w 150"/>
                <a:gd name="T31" fmla="*/ 11 h 190"/>
                <a:gd name="T32" fmla="*/ 140 w 150"/>
                <a:gd name="T33" fmla="*/ 27 h 190"/>
                <a:gd name="T34" fmla="*/ 145 w 150"/>
                <a:gd name="T35" fmla="*/ 49 h 190"/>
                <a:gd name="T36" fmla="*/ 136 w 150"/>
                <a:gd name="T37" fmla="*/ 81 h 190"/>
                <a:gd name="T38" fmla="*/ 108 w 150"/>
                <a:gd name="T39" fmla="*/ 98 h 190"/>
                <a:gd name="T40" fmla="*/ 108 w 150"/>
                <a:gd name="T41" fmla="*/ 98 h 190"/>
                <a:gd name="T42" fmla="*/ 123 w 150"/>
                <a:gd name="T43" fmla="*/ 103 h 190"/>
                <a:gd name="T44" fmla="*/ 133 w 150"/>
                <a:gd name="T45" fmla="*/ 113 h 190"/>
                <a:gd name="T46" fmla="*/ 139 w 150"/>
                <a:gd name="T47" fmla="*/ 126 h 190"/>
                <a:gd name="T48" fmla="*/ 141 w 150"/>
                <a:gd name="T49" fmla="*/ 142 h 190"/>
                <a:gd name="T50" fmla="*/ 142 w 150"/>
                <a:gd name="T51" fmla="*/ 153 h 190"/>
                <a:gd name="T52" fmla="*/ 143 w 150"/>
                <a:gd name="T53" fmla="*/ 167 h 190"/>
                <a:gd name="T54" fmla="*/ 145 w 150"/>
                <a:gd name="T55" fmla="*/ 181 h 190"/>
                <a:gd name="T56" fmla="*/ 150 w 150"/>
                <a:gd name="T57" fmla="*/ 190 h 190"/>
                <a:gd name="T58" fmla="*/ 130 w 150"/>
                <a:gd name="T59" fmla="*/ 190 h 190"/>
                <a:gd name="T60" fmla="*/ 127 w 150"/>
                <a:gd name="T61" fmla="*/ 184 h 190"/>
                <a:gd name="T62" fmla="*/ 126 w 150"/>
                <a:gd name="T63" fmla="*/ 176 h 190"/>
                <a:gd name="T64" fmla="*/ 125 w 150"/>
                <a:gd name="T65" fmla="*/ 168 h 190"/>
                <a:gd name="T66" fmla="*/ 125 w 150"/>
                <a:gd name="T67" fmla="*/ 161 h 190"/>
                <a:gd name="T68" fmla="*/ 123 w 150"/>
                <a:gd name="T69" fmla="*/ 141 h 190"/>
                <a:gd name="T70" fmla="*/ 118 w 150"/>
                <a:gd name="T71" fmla="*/ 123 h 190"/>
                <a:gd name="T72" fmla="*/ 107 w 150"/>
                <a:gd name="T73" fmla="*/ 110 h 190"/>
                <a:gd name="T74" fmla="*/ 87 w 150"/>
                <a:gd name="T75" fmla="*/ 106 h 190"/>
                <a:gd name="T76" fmla="*/ 18 w 150"/>
                <a:gd name="T77" fmla="*/ 106 h 190"/>
                <a:gd name="T78" fmla="*/ 18 w 150"/>
                <a:gd name="T79" fmla="*/ 190 h 190"/>
                <a:gd name="T80" fmla="*/ 0 w 150"/>
                <a:gd name="T81" fmla="*/ 190 h 190"/>
                <a:gd name="T82" fmla="*/ 0 w 150"/>
                <a:gd name="T83" fmla="*/ 0 h 190"/>
                <a:gd name="T84" fmla="*/ 87 w 150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90">
                  <a:moveTo>
                    <a:pt x="86" y="90"/>
                  </a:moveTo>
                  <a:lnTo>
                    <a:pt x="86" y="90"/>
                  </a:lnTo>
                  <a:cubicBezTo>
                    <a:pt x="91" y="90"/>
                    <a:pt x="96" y="89"/>
                    <a:pt x="101" y="88"/>
                  </a:cubicBezTo>
                  <a:cubicBezTo>
                    <a:pt x="106" y="86"/>
                    <a:pt x="111" y="84"/>
                    <a:pt x="115" y="80"/>
                  </a:cubicBezTo>
                  <a:cubicBezTo>
                    <a:pt x="118" y="77"/>
                    <a:pt x="121" y="73"/>
                    <a:pt x="123" y="69"/>
                  </a:cubicBezTo>
                  <a:cubicBezTo>
                    <a:pt x="126" y="64"/>
                    <a:pt x="127" y="59"/>
                    <a:pt x="127" y="53"/>
                  </a:cubicBezTo>
                  <a:cubicBezTo>
                    <a:pt x="127" y="41"/>
                    <a:pt x="123" y="32"/>
                    <a:pt x="117" y="25"/>
                  </a:cubicBezTo>
                  <a:cubicBezTo>
                    <a:pt x="110" y="18"/>
                    <a:pt x="100" y="15"/>
                    <a:pt x="86" y="15"/>
                  </a:cubicBezTo>
                  <a:lnTo>
                    <a:pt x="18" y="15"/>
                  </a:lnTo>
                  <a:lnTo>
                    <a:pt x="18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87" y="0"/>
                  </a:moveTo>
                  <a:lnTo>
                    <a:pt x="87" y="0"/>
                  </a:lnTo>
                  <a:cubicBezTo>
                    <a:pt x="95" y="0"/>
                    <a:pt x="102" y="1"/>
                    <a:pt x="109" y="3"/>
                  </a:cubicBezTo>
                  <a:cubicBezTo>
                    <a:pt x="116" y="4"/>
                    <a:pt x="122" y="7"/>
                    <a:pt x="128" y="11"/>
                  </a:cubicBezTo>
                  <a:cubicBezTo>
                    <a:pt x="133" y="15"/>
                    <a:pt x="137" y="21"/>
                    <a:pt x="140" y="27"/>
                  </a:cubicBezTo>
                  <a:cubicBezTo>
                    <a:pt x="143" y="33"/>
                    <a:pt x="145" y="41"/>
                    <a:pt x="145" y="49"/>
                  </a:cubicBezTo>
                  <a:cubicBezTo>
                    <a:pt x="145" y="61"/>
                    <a:pt x="142" y="72"/>
                    <a:pt x="136" y="81"/>
                  </a:cubicBezTo>
                  <a:cubicBezTo>
                    <a:pt x="129" y="90"/>
                    <a:pt x="120" y="95"/>
                    <a:pt x="108" y="98"/>
                  </a:cubicBezTo>
                  <a:lnTo>
                    <a:pt x="108" y="98"/>
                  </a:lnTo>
                  <a:cubicBezTo>
                    <a:pt x="114" y="99"/>
                    <a:pt x="119" y="101"/>
                    <a:pt x="123" y="103"/>
                  </a:cubicBezTo>
                  <a:cubicBezTo>
                    <a:pt x="127" y="106"/>
                    <a:pt x="131" y="109"/>
                    <a:pt x="133" y="113"/>
                  </a:cubicBezTo>
                  <a:cubicBezTo>
                    <a:pt x="136" y="116"/>
                    <a:pt x="138" y="121"/>
                    <a:pt x="139" y="126"/>
                  </a:cubicBezTo>
                  <a:cubicBezTo>
                    <a:pt x="140" y="131"/>
                    <a:pt x="141" y="136"/>
                    <a:pt x="141" y="142"/>
                  </a:cubicBezTo>
                  <a:cubicBezTo>
                    <a:pt x="141" y="145"/>
                    <a:pt x="142" y="149"/>
                    <a:pt x="142" y="153"/>
                  </a:cubicBezTo>
                  <a:cubicBezTo>
                    <a:pt x="142" y="158"/>
                    <a:pt x="142" y="163"/>
                    <a:pt x="143" y="167"/>
                  </a:cubicBezTo>
                  <a:cubicBezTo>
                    <a:pt x="143" y="172"/>
                    <a:pt x="144" y="177"/>
                    <a:pt x="145" y="181"/>
                  </a:cubicBezTo>
                  <a:cubicBezTo>
                    <a:pt x="147" y="185"/>
                    <a:pt x="148" y="188"/>
                    <a:pt x="150" y="190"/>
                  </a:cubicBezTo>
                  <a:lnTo>
                    <a:pt x="130" y="190"/>
                  </a:lnTo>
                  <a:cubicBezTo>
                    <a:pt x="129" y="189"/>
                    <a:pt x="128" y="186"/>
                    <a:pt x="127" y="184"/>
                  </a:cubicBezTo>
                  <a:cubicBezTo>
                    <a:pt x="127" y="181"/>
                    <a:pt x="126" y="179"/>
                    <a:pt x="126" y="176"/>
                  </a:cubicBezTo>
                  <a:cubicBezTo>
                    <a:pt x="126" y="173"/>
                    <a:pt x="126" y="170"/>
                    <a:pt x="125" y="168"/>
                  </a:cubicBezTo>
                  <a:cubicBezTo>
                    <a:pt x="125" y="165"/>
                    <a:pt x="125" y="163"/>
                    <a:pt x="125" y="161"/>
                  </a:cubicBezTo>
                  <a:cubicBezTo>
                    <a:pt x="125" y="154"/>
                    <a:pt x="124" y="147"/>
                    <a:pt x="123" y="141"/>
                  </a:cubicBezTo>
                  <a:cubicBezTo>
                    <a:pt x="122" y="134"/>
                    <a:pt x="121" y="128"/>
                    <a:pt x="118" y="123"/>
                  </a:cubicBezTo>
                  <a:cubicBezTo>
                    <a:pt x="116" y="117"/>
                    <a:pt x="112" y="113"/>
                    <a:pt x="107" y="110"/>
                  </a:cubicBezTo>
                  <a:cubicBezTo>
                    <a:pt x="102" y="107"/>
                    <a:pt x="95" y="105"/>
                    <a:pt x="87" y="106"/>
                  </a:cubicBezTo>
                  <a:lnTo>
                    <a:pt x="18" y="106"/>
                  </a:lnTo>
                  <a:lnTo>
                    <a:pt x="18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3" y="2018"/>
              <a:ext cx="79" cy="89"/>
            </a:xfrm>
            <a:custGeom>
              <a:avLst/>
              <a:gdLst>
                <a:gd name="T0" fmla="*/ 44 w 131"/>
                <a:gd name="T1" fmla="*/ 19 h 145"/>
                <a:gd name="T2" fmla="*/ 44 w 131"/>
                <a:gd name="T3" fmla="*/ 19 h 145"/>
                <a:gd name="T4" fmla="*/ 29 w 131"/>
                <a:gd name="T5" fmla="*/ 32 h 145"/>
                <a:gd name="T6" fmla="*/ 20 w 131"/>
                <a:gd name="T7" fmla="*/ 51 h 145"/>
                <a:gd name="T8" fmla="*/ 17 w 131"/>
                <a:gd name="T9" fmla="*/ 72 h 145"/>
                <a:gd name="T10" fmla="*/ 20 w 131"/>
                <a:gd name="T11" fmla="*/ 94 h 145"/>
                <a:gd name="T12" fmla="*/ 29 w 131"/>
                <a:gd name="T13" fmla="*/ 113 h 145"/>
                <a:gd name="T14" fmla="*/ 44 w 131"/>
                <a:gd name="T15" fmla="*/ 126 h 145"/>
                <a:gd name="T16" fmla="*/ 66 w 131"/>
                <a:gd name="T17" fmla="*/ 131 h 145"/>
                <a:gd name="T18" fmla="*/ 87 w 131"/>
                <a:gd name="T19" fmla="*/ 126 h 145"/>
                <a:gd name="T20" fmla="*/ 102 w 131"/>
                <a:gd name="T21" fmla="*/ 113 h 145"/>
                <a:gd name="T22" fmla="*/ 111 w 131"/>
                <a:gd name="T23" fmla="*/ 94 h 145"/>
                <a:gd name="T24" fmla="*/ 114 w 131"/>
                <a:gd name="T25" fmla="*/ 72 h 145"/>
                <a:gd name="T26" fmla="*/ 111 w 131"/>
                <a:gd name="T27" fmla="*/ 51 h 145"/>
                <a:gd name="T28" fmla="*/ 102 w 131"/>
                <a:gd name="T29" fmla="*/ 32 h 145"/>
                <a:gd name="T30" fmla="*/ 87 w 131"/>
                <a:gd name="T31" fmla="*/ 19 h 145"/>
                <a:gd name="T32" fmla="*/ 66 w 131"/>
                <a:gd name="T33" fmla="*/ 14 h 145"/>
                <a:gd name="T34" fmla="*/ 44 w 131"/>
                <a:gd name="T35" fmla="*/ 19 h 145"/>
                <a:gd name="T36" fmla="*/ 44 w 131"/>
                <a:gd name="T37" fmla="*/ 19 h 145"/>
                <a:gd name="T38" fmla="*/ 94 w 131"/>
                <a:gd name="T39" fmla="*/ 5 h 145"/>
                <a:gd name="T40" fmla="*/ 94 w 131"/>
                <a:gd name="T41" fmla="*/ 5 h 145"/>
                <a:gd name="T42" fmla="*/ 114 w 131"/>
                <a:gd name="T43" fmla="*/ 21 h 145"/>
                <a:gd name="T44" fmla="*/ 127 w 131"/>
                <a:gd name="T45" fmla="*/ 44 h 145"/>
                <a:gd name="T46" fmla="*/ 131 w 131"/>
                <a:gd name="T47" fmla="*/ 72 h 145"/>
                <a:gd name="T48" fmla="*/ 127 w 131"/>
                <a:gd name="T49" fmla="*/ 101 h 145"/>
                <a:gd name="T50" fmla="*/ 114 w 131"/>
                <a:gd name="T51" fmla="*/ 124 h 145"/>
                <a:gd name="T52" fmla="*/ 94 w 131"/>
                <a:gd name="T53" fmla="*/ 139 h 145"/>
                <a:gd name="T54" fmla="*/ 66 w 131"/>
                <a:gd name="T55" fmla="*/ 145 h 145"/>
                <a:gd name="T56" fmla="*/ 38 w 131"/>
                <a:gd name="T57" fmla="*/ 139 h 145"/>
                <a:gd name="T58" fmla="*/ 17 w 131"/>
                <a:gd name="T59" fmla="*/ 124 h 145"/>
                <a:gd name="T60" fmla="*/ 5 w 131"/>
                <a:gd name="T61" fmla="*/ 101 h 145"/>
                <a:gd name="T62" fmla="*/ 0 w 131"/>
                <a:gd name="T63" fmla="*/ 72 h 145"/>
                <a:gd name="T64" fmla="*/ 5 w 131"/>
                <a:gd name="T65" fmla="*/ 44 h 145"/>
                <a:gd name="T66" fmla="*/ 17 w 131"/>
                <a:gd name="T67" fmla="*/ 21 h 145"/>
                <a:gd name="T68" fmla="*/ 38 w 131"/>
                <a:gd name="T69" fmla="*/ 5 h 145"/>
                <a:gd name="T70" fmla="*/ 66 w 131"/>
                <a:gd name="T71" fmla="*/ 0 h 145"/>
                <a:gd name="T72" fmla="*/ 94 w 131"/>
                <a:gd name="T73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45">
                  <a:moveTo>
                    <a:pt x="44" y="19"/>
                  </a:moveTo>
                  <a:lnTo>
                    <a:pt x="44" y="19"/>
                  </a:ln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2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8"/>
                    <a:pt x="38" y="123"/>
                    <a:pt x="44" y="126"/>
                  </a:cubicBezTo>
                  <a:cubicBezTo>
                    <a:pt x="51" y="130"/>
                    <a:pt x="58" y="131"/>
                    <a:pt x="66" y="131"/>
                  </a:cubicBezTo>
                  <a:cubicBezTo>
                    <a:pt x="74" y="131"/>
                    <a:pt x="81" y="130"/>
                    <a:pt x="87" y="126"/>
                  </a:cubicBezTo>
                  <a:cubicBezTo>
                    <a:pt x="93" y="123"/>
                    <a:pt x="98" y="118"/>
                    <a:pt x="102" y="113"/>
                  </a:cubicBezTo>
                  <a:cubicBezTo>
                    <a:pt x="106" y="107"/>
                    <a:pt x="109" y="101"/>
                    <a:pt x="111" y="94"/>
                  </a:cubicBezTo>
                  <a:cubicBezTo>
                    <a:pt x="113" y="87"/>
                    <a:pt x="114" y="80"/>
                    <a:pt x="114" y="72"/>
                  </a:cubicBezTo>
                  <a:cubicBezTo>
                    <a:pt x="114" y="65"/>
                    <a:pt x="113" y="58"/>
                    <a:pt x="111" y="51"/>
                  </a:cubicBezTo>
                  <a:cubicBezTo>
                    <a:pt x="109" y="44"/>
                    <a:pt x="106" y="38"/>
                    <a:pt x="102" y="32"/>
                  </a:cubicBezTo>
                  <a:cubicBezTo>
                    <a:pt x="98" y="27"/>
                    <a:pt x="93" y="22"/>
                    <a:pt x="87" y="19"/>
                  </a:cubicBezTo>
                  <a:cubicBezTo>
                    <a:pt x="81" y="15"/>
                    <a:pt x="74" y="14"/>
                    <a:pt x="66" y="14"/>
                  </a:cubicBezTo>
                  <a:cubicBezTo>
                    <a:pt x="58" y="14"/>
                    <a:pt x="51" y="15"/>
                    <a:pt x="44" y="19"/>
                  </a:cubicBezTo>
                  <a:lnTo>
                    <a:pt x="44" y="19"/>
                  </a:lnTo>
                  <a:close/>
                  <a:moveTo>
                    <a:pt x="94" y="5"/>
                  </a:moveTo>
                  <a:lnTo>
                    <a:pt x="94" y="5"/>
                  </a:lnTo>
                  <a:cubicBezTo>
                    <a:pt x="102" y="9"/>
                    <a:pt x="108" y="15"/>
                    <a:pt x="114" y="21"/>
                  </a:cubicBezTo>
                  <a:cubicBezTo>
                    <a:pt x="120" y="28"/>
                    <a:pt x="124" y="35"/>
                    <a:pt x="127" y="44"/>
                  </a:cubicBezTo>
                  <a:cubicBezTo>
                    <a:pt x="129" y="53"/>
                    <a:pt x="131" y="63"/>
                    <a:pt x="131" y="72"/>
                  </a:cubicBezTo>
                  <a:cubicBezTo>
                    <a:pt x="131" y="82"/>
                    <a:pt x="129" y="92"/>
                    <a:pt x="127" y="101"/>
                  </a:cubicBezTo>
                  <a:cubicBezTo>
                    <a:pt x="124" y="110"/>
                    <a:pt x="120" y="117"/>
                    <a:pt x="114" y="124"/>
                  </a:cubicBezTo>
                  <a:cubicBezTo>
                    <a:pt x="108" y="130"/>
                    <a:pt x="102" y="136"/>
                    <a:pt x="94" y="139"/>
                  </a:cubicBezTo>
                  <a:cubicBezTo>
                    <a:pt x="85" y="143"/>
                    <a:pt x="76" y="145"/>
                    <a:pt x="66" y="145"/>
                  </a:cubicBezTo>
                  <a:cubicBezTo>
                    <a:pt x="55" y="145"/>
                    <a:pt x="46" y="143"/>
                    <a:pt x="38" y="139"/>
                  </a:cubicBezTo>
                  <a:cubicBezTo>
                    <a:pt x="30" y="136"/>
                    <a:pt x="23" y="130"/>
                    <a:pt x="17" y="124"/>
                  </a:cubicBezTo>
                  <a:cubicBezTo>
                    <a:pt x="12" y="117"/>
                    <a:pt x="7" y="110"/>
                    <a:pt x="5" y="101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5" y="44"/>
                  </a:cubicBezTo>
                  <a:cubicBezTo>
                    <a:pt x="7" y="35"/>
                    <a:pt x="12" y="28"/>
                    <a:pt x="17" y="21"/>
                  </a:cubicBezTo>
                  <a:cubicBezTo>
                    <a:pt x="23" y="15"/>
                    <a:pt x="30" y="9"/>
                    <a:pt x="38" y="5"/>
                  </a:cubicBezTo>
                  <a:cubicBezTo>
                    <a:pt x="46" y="1"/>
                    <a:pt x="55" y="0"/>
                    <a:pt x="66" y="0"/>
                  </a:cubicBezTo>
                  <a:cubicBezTo>
                    <a:pt x="76" y="0"/>
                    <a:pt x="85" y="1"/>
                    <a:pt x="94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825" y="2021"/>
              <a:ext cx="74" cy="115"/>
            </a:xfrm>
            <a:custGeom>
              <a:avLst/>
              <a:gdLst>
                <a:gd name="T0" fmla="*/ 18 w 123"/>
                <a:gd name="T1" fmla="*/ 0 h 188"/>
                <a:gd name="T2" fmla="*/ 18 w 123"/>
                <a:gd name="T3" fmla="*/ 0 h 188"/>
                <a:gd name="T4" fmla="*/ 63 w 123"/>
                <a:gd name="T5" fmla="*/ 117 h 188"/>
                <a:gd name="T6" fmla="*/ 106 w 123"/>
                <a:gd name="T7" fmla="*/ 0 h 188"/>
                <a:gd name="T8" fmla="*/ 123 w 123"/>
                <a:gd name="T9" fmla="*/ 0 h 188"/>
                <a:gd name="T10" fmla="*/ 63 w 123"/>
                <a:gd name="T11" fmla="*/ 158 h 188"/>
                <a:gd name="T12" fmla="*/ 56 w 123"/>
                <a:gd name="T13" fmla="*/ 173 h 188"/>
                <a:gd name="T14" fmla="*/ 49 w 123"/>
                <a:gd name="T15" fmla="*/ 182 h 188"/>
                <a:gd name="T16" fmla="*/ 40 w 123"/>
                <a:gd name="T17" fmla="*/ 187 h 188"/>
                <a:gd name="T18" fmla="*/ 27 w 123"/>
                <a:gd name="T19" fmla="*/ 188 h 188"/>
                <a:gd name="T20" fmla="*/ 19 w 123"/>
                <a:gd name="T21" fmla="*/ 188 h 188"/>
                <a:gd name="T22" fmla="*/ 14 w 123"/>
                <a:gd name="T23" fmla="*/ 187 h 188"/>
                <a:gd name="T24" fmla="*/ 14 w 123"/>
                <a:gd name="T25" fmla="*/ 173 h 188"/>
                <a:gd name="T26" fmla="*/ 19 w 123"/>
                <a:gd name="T27" fmla="*/ 174 h 188"/>
                <a:gd name="T28" fmla="*/ 25 w 123"/>
                <a:gd name="T29" fmla="*/ 174 h 188"/>
                <a:gd name="T30" fmla="*/ 34 w 123"/>
                <a:gd name="T31" fmla="*/ 172 h 188"/>
                <a:gd name="T32" fmla="*/ 41 w 123"/>
                <a:gd name="T33" fmla="*/ 168 h 188"/>
                <a:gd name="T34" fmla="*/ 45 w 123"/>
                <a:gd name="T35" fmla="*/ 161 h 188"/>
                <a:gd name="T36" fmla="*/ 49 w 123"/>
                <a:gd name="T37" fmla="*/ 152 h 188"/>
                <a:gd name="T38" fmla="*/ 55 w 123"/>
                <a:gd name="T39" fmla="*/ 137 h 188"/>
                <a:gd name="T40" fmla="*/ 0 w 123"/>
                <a:gd name="T41" fmla="*/ 0 h 188"/>
                <a:gd name="T42" fmla="*/ 18 w 123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88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63" y="158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4" y="177"/>
                    <a:pt x="51" y="180"/>
                    <a:pt x="49" y="182"/>
                  </a:cubicBezTo>
                  <a:cubicBezTo>
                    <a:pt x="46" y="184"/>
                    <a:pt x="43" y="186"/>
                    <a:pt x="40" y="187"/>
                  </a:cubicBezTo>
                  <a:cubicBezTo>
                    <a:pt x="36" y="188"/>
                    <a:pt x="32" y="188"/>
                    <a:pt x="27" y="188"/>
                  </a:cubicBezTo>
                  <a:cubicBezTo>
                    <a:pt x="23" y="188"/>
                    <a:pt x="21" y="188"/>
                    <a:pt x="19" y="188"/>
                  </a:cubicBezTo>
                  <a:cubicBezTo>
                    <a:pt x="17" y="188"/>
                    <a:pt x="15" y="187"/>
                    <a:pt x="14" y="187"/>
                  </a:cubicBezTo>
                  <a:lnTo>
                    <a:pt x="14" y="173"/>
                  </a:lnTo>
                  <a:cubicBezTo>
                    <a:pt x="16" y="173"/>
                    <a:pt x="18" y="173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2"/>
                  </a:cubicBezTo>
                  <a:cubicBezTo>
                    <a:pt x="37" y="171"/>
                    <a:pt x="39" y="170"/>
                    <a:pt x="41" y="168"/>
                  </a:cubicBezTo>
                  <a:cubicBezTo>
                    <a:pt x="43" y="166"/>
                    <a:pt x="44" y="164"/>
                    <a:pt x="45" y="161"/>
                  </a:cubicBezTo>
                  <a:cubicBezTo>
                    <a:pt x="47" y="159"/>
                    <a:pt x="48" y="156"/>
                    <a:pt x="49" y="152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902" y="2018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8 w 127"/>
                <a:gd name="T9" fmla="*/ 76 h 145"/>
                <a:gd name="T10" fmla="*/ 38 w 127"/>
                <a:gd name="T11" fmla="*/ 80 h 145"/>
                <a:gd name="T12" fmla="*/ 22 w 127"/>
                <a:gd name="T13" fmla="*/ 88 h 145"/>
                <a:gd name="T14" fmla="*/ 16 w 127"/>
                <a:gd name="T15" fmla="*/ 104 h 145"/>
                <a:gd name="T16" fmla="*/ 19 w 127"/>
                <a:gd name="T17" fmla="*/ 115 h 145"/>
                <a:gd name="T18" fmla="*/ 26 w 127"/>
                <a:gd name="T19" fmla="*/ 124 h 145"/>
                <a:gd name="T20" fmla="*/ 36 w 127"/>
                <a:gd name="T21" fmla="*/ 129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1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0 w 127"/>
                <a:gd name="T39" fmla="*/ 25 h 145"/>
                <a:gd name="T40" fmla="*/ 10 w 127"/>
                <a:gd name="T41" fmla="*/ 25 h 145"/>
                <a:gd name="T42" fmla="*/ 22 w 127"/>
                <a:gd name="T43" fmla="*/ 10 h 145"/>
                <a:gd name="T44" fmla="*/ 39 w 127"/>
                <a:gd name="T45" fmla="*/ 2 h 145"/>
                <a:gd name="T46" fmla="*/ 61 w 127"/>
                <a:gd name="T47" fmla="*/ 0 h 145"/>
                <a:gd name="T48" fmla="*/ 79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0 h 145"/>
                <a:gd name="T64" fmla="*/ 122 w 127"/>
                <a:gd name="T65" fmla="*/ 141 h 145"/>
                <a:gd name="T66" fmla="*/ 116 w 127"/>
                <a:gd name="T67" fmla="*/ 141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7 h 145"/>
                <a:gd name="T76" fmla="*/ 96 w 127"/>
                <a:gd name="T77" fmla="*/ 117 h 145"/>
                <a:gd name="T78" fmla="*/ 87 w 127"/>
                <a:gd name="T79" fmla="*/ 129 h 145"/>
                <a:gd name="T80" fmla="*/ 76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59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2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5 w 127"/>
                <a:gd name="T123" fmla="*/ 46 h 145"/>
                <a:gd name="T124" fmla="*/ 10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69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3" y="73"/>
                    <a:pt x="66" y="75"/>
                    <a:pt x="58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6" y="85"/>
                    <a:pt x="22" y="88"/>
                  </a:cubicBezTo>
                  <a:cubicBezTo>
                    <a:pt x="18" y="92"/>
                    <a:pt x="16" y="97"/>
                    <a:pt x="16" y="104"/>
                  </a:cubicBezTo>
                  <a:cubicBezTo>
                    <a:pt x="16" y="108"/>
                    <a:pt x="17" y="112"/>
                    <a:pt x="19" y="115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29"/>
                  </a:cubicBezTo>
                  <a:cubicBezTo>
                    <a:pt x="39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1" y="126"/>
                    <a:pt x="77" y="124"/>
                    <a:pt x="81" y="120"/>
                  </a:cubicBezTo>
                  <a:cubicBezTo>
                    <a:pt x="85" y="116"/>
                    <a:pt x="89" y="112"/>
                    <a:pt x="91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cubicBezTo>
                    <a:pt x="13" y="19"/>
                    <a:pt x="17" y="14"/>
                    <a:pt x="22" y="10"/>
                  </a:cubicBezTo>
                  <a:cubicBezTo>
                    <a:pt x="27" y="7"/>
                    <a:pt x="33" y="4"/>
                    <a:pt x="39" y="2"/>
                  </a:cubicBezTo>
                  <a:cubicBezTo>
                    <a:pt x="46" y="0"/>
                    <a:pt x="53" y="0"/>
                    <a:pt x="61" y="0"/>
                  </a:cubicBezTo>
                  <a:cubicBezTo>
                    <a:pt x="67" y="0"/>
                    <a:pt x="73" y="0"/>
                    <a:pt x="79" y="1"/>
                  </a:cubicBezTo>
                  <a:cubicBezTo>
                    <a:pt x="86" y="2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5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0"/>
                  </a:lnTo>
                  <a:cubicBezTo>
                    <a:pt x="125" y="141"/>
                    <a:pt x="124" y="141"/>
                    <a:pt x="122" y="141"/>
                  </a:cubicBezTo>
                  <a:cubicBezTo>
                    <a:pt x="121" y="141"/>
                    <a:pt x="119" y="141"/>
                    <a:pt x="116" y="141"/>
                  </a:cubicBezTo>
                  <a:cubicBezTo>
                    <a:pt x="112" y="141"/>
                    <a:pt x="109" y="141"/>
                    <a:pt x="106" y="140"/>
                  </a:cubicBezTo>
                  <a:cubicBezTo>
                    <a:pt x="103" y="139"/>
                    <a:pt x="101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7"/>
                  </a:cubicBezTo>
                  <a:lnTo>
                    <a:pt x="96" y="117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6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8" y="145"/>
                    <a:pt x="53" y="145"/>
                    <a:pt x="46" y="145"/>
                  </a:cubicBezTo>
                  <a:cubicBezTo>
                    <a:pt x="39" y="145"/>
                    <a:pt x="33" y="144"/>
                    <a:pt x="28" y="143"/>
                  </a:cubicBezTo>
                  <a:cubicBezTo>
                    <a:pt x="22" y="141"/>
                    <a:pt x="17" y="139"/>
                    <a:pt x="13" y="136"/>
                  </a:cubicBezTo>
                  <a:cubicBezTo>
                    <a:pt x="9" y="132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5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4" y="62"/>
                    <a:pt x="74" y="61"/>
                  </a:cubicBezTo>
                  <a:cubicBezTo>
                    <a:pt x="77" y="60"/>
                    <a:pt x="80" y="60"/>
                    <a:pt x="83" y="59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1" y="55"/>
                    <a:pt x="93" y="53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2" y="28"/>
                  </a:cubicBezTo>
                  <a:cubicBezTo>
                    <a:pt x="91" y="24"/>
                    <a:pt x="88" y="21"/>
                    <a:pt x="85" y="19"/>
                  </a:cubicBezTo>
                  <a:cubicBezTo>
                    <a:pt x="81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8" y="14"/>
                    <a:pt x="40" y="16"/>
                    <a:pt x="33" y="21"/>
                  </a:cubicBezTo>
                  <a:cubicBezTo>
                    <a:pt x="26" y="26"/>
                    <a:pt x="23" y="35"/>
                    <a:pt x="22" y="46"/>
                  </a:cubicBezTo>
                  <a:lnTo>
                    <a:pt x="5" y="46"/>
                  </a:lnTo>
                  <a:cubicBezTo>
                    <a:pt x="6" y="38"/>
                    <a:pt x="8" y="31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987" y="1988"/>
              <a:ext cx="10" cy="116"/>
            </a:xfrm>
            <a:custGeom>
              <a:avLst/>
              <a:gdLst>
                <a:gd name="T0" fmla="*/ 0 w 17"/>
                <a:gd name="T1" fmla="*/ 0 h 190"/>
                <a:gd name="T2" fmla="*/ 0 w 17"/>
                <a:gd name="T3" fmla="*/ 0 h 190"/>
                <a:gd name="T4" fmla="*/ 17 w 17"/>
                <a:gd name="T5" fmla="*/ 0 h 190"/>
                <a:gd name="T6" fmla="*/ 17 w 17"/>
                <a:gd name="T7" fmla="*/ 190 h 190"/>
                <a:gd name="T8" fmla="*/ 0 w 17"/>
                <a:gd name="T9" fmla="*/ 190 h 190"/>
                <a:gd name="T10" fmla="*/ 0 w 17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632" y="2145"/>
              <a:ext cx="104" cy="117"/>
            </a:xfrm>
            <a:custGeom>
              <a:avLst/>
              <a:gdLst>
                <a:gd name="T0" fmla="*/ 123 w 172"/>
                <a:gd name="T1" fmla="*/ 116 h 191"/>
                <a:gd name="T2" fmla="*/ 123 w 172"/>
                <a:gd name="T3" fmla="*/ 116 h 191"/>
                <a:gd name="T4" fmla="*/ 86 w 172"/>
                <a:gd name="T5" fmla="*/ 18 h 191"/>
                <a:gd name="T6" fmla="*/ 48 w 172"/>
                <a:gd name="T7" fmla="*/ 116 h 191"/>
                <a:gd name="T8" fmla="*/ 123 w 172"/>
                <a:gd name="T9" fmla="*/ 116 h 191"/>
                <a:gd name="T10" fmla="*/ 123 w 172"/>
                <a:gd name="T11" fmla="*/ 116 h 191"/>
                <a:gd name="T12" fmla="*/ 97 w 172"/>
                <a:gd name="T13" fmla="*/ 0 h 191"/>
                <a:gd name="T14" fmla="*/ 97 w 172"/>
                <a:gd name="T15" fmla="*/ 0 h 191"/>
                <a:gd name="T16" fmla="*/ 172 w 172"/>
                <a:gd name="T17" fmla="*/ 191 h 191"/>
                <a:gd name="T18" fmla="*/ 152 w 172"/>
                <a:gd name="T19" fmla="*/ 191 h 191"/>
                <a:gd name="T20" fmla="*/ 129 w 172"/>
                <a:gd name="T21" fmla="*/ 131 h 191"/>
                <a:gd name="T22" fmla="*/ 42 w 172"/>
                <a:gd name="T23" fmla="*/ 131 h 191"/>
                <a:gd name="T24" fmla="*/ 19 w 172"/>
                <a:gd name="T25" fmla="*/ 191 h 191"/>
                <a:gd name="T26" fmla="*/ 0 w 172"/>
                <a:gd name="T27" fmla="*/ 191 h 191"/>
                <a:gd name="T28" fmla="*/ 76 w 172"/>
                <a:gd name="T29" fmla="*/ 0 h 191"/>
                <a:gd name="T30" fmla="*/ 97 w 172"/>
                <a:gd name="T3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91">
                  <a:moveTo>
                    <a:pt x="123" y="116"/>
                  </a:moveTo>
                  <a:lnTo>
                    <a:pt x="123" y="116"/>
                  </a:lnTo>
                  <a:lnTo>
                    <a:pt x="86" y="18"/>
                  </a:lnTo>
                  <a:lnTo>
                    <a:pt x="48" y="116"/>
                  </a:lnTo>
                  <a:lnTo>
                    <a:pt x="123" y="116"/>
                  </a:lnTo>
                  <a:lnTo>
                    <a:pt x="123" y="116"/>
                  </a:lnTo>
                  <a:close/>
                  <a:moveTo>
                    <a:pt x="97" y="0"/>
                  </a:moveTo>
                  <a:lnTo>
                    <a:pt x="97" y="0"/>
                  </a:lnTo>
                  <a:lnTo>
                    <a:pt x="172" y="191"/>
                  </a:lnTo>
                  <a:lnTo>
                    <a:pt x="152" y="191"/>
                  </a:lnTo>
                  <a:lnTo>
                    <a:pt x="129" y="131"/>
                  </a:lnTo>
                  <a:lnTo>
                    <a:pt x="42" y="131"/>
                  </a:lnTo>
                  <a:lnTo>
                    <a:pt x="19" y="191"/>
                  </a:lnTo>
                  <a:lnTo>
                    <a:pt x="0" y="191"/>
                  </a:lnTo>
                  <a:lnTo>
                    <a:pt x="7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3737" y="2175"/>
              <a:ext cx="75" cy="120"/>
            </a:xfrm>
            <a:custGeom>
              <a:avLst/>
              <a:gdLst>
                <a:gd name="T0" fmla="*/ 82 w 124"/>
                <a:gd name="T1" fmla="*/ 121 h 196"/>
                <a:gd name="T2" fmla="*/ 82 w 124"/>
                <a:gd name="T3" fmla="*/ 121 h 196"/>
                <a:gd name="T4" fmla="*/ 96 w 124"/>
                <a:gd name="T5" fmla="*/ 109 h 196"/>
                <a:gd name="T6" fmla="*/ 104 w 124"/>
                <a:gd name="T7" fmla="*/ 91 h 196"/>
                <a:gd name="T8" fmla="*/ 107 w 124"/>
                <a:gd name="T9" fmla="*/ 71 h 196"/>
                <a:gd name="T10" fmla="*/ 105 w 124"/>
                <a:gd name="T11" fmla="*/ 51 h 196"/>
                <a:gd name="T12" fmla="*/ 97 w 124"/>
                <a:gd name="T13" fmla="*/ 32 h 196"/>
                <a:gd name="T14" fmla="*/ 83 w 124"/>
                <a:gd name="T15" fmla="*/ 19 h 196"/>
                <a:gd name="T16" fmla="*/ 63 w 124"/>
                <a:gd name="T17" fmla="*/ 14 h 196"/>
                <a:gd name="T18" fmla="*/ 42 w 124"/>
                <a:gd name="T19" fmla="*/ 19 h 196"/>
                <a:gd name="T20" fmla="*/ 28 w 124"/>
                <a:gd name="T21" fmla="*/ 32 h 196"/>
                <a:gd name="T22" fmla="*/ 20 w 124"/>
                <a:gd name="T23" fmla="*/ 50 h 196"/>
                <a:gd name="T24" fmla="*/ 17 w 124"/>
                <a:gd name="T25" fmla="*/ 71 h 196"/>
                <a:gd name="T26" fmla="*/ 20 w 124"/>
                <a:gd name="T27" fmla="*/ 91 h 196"/>
                <a:gd name="T28" fmla="*/ 28 w 124"/>
                <a:gd name="T29" fmla="*/ 109 h 196"/>
                <a:gd name="T30" fmla="*/ 42 w 124"/>
                <a:gd name="T31" fmla="*/ 121 h 196"/>
                <a:gd name="T32" fmla="*/ 63 w 124"/>
                <a:gd name="T33" fmla="*/ 126 h 196"/>
                <a:gd name="T34" fmla="*/ 82 w 124"/>
                <a:gd name="T35" fmla="*/ 121 h 196"/>
                <a:gd name="T36" fmla="*/ 82 w 124"/>
                <a:gd name="T37" fmla="*/ 121 h 196"/>
                <a:gd name="T38" fmla="*/ 121 w 124"/>
                <a:gd name="T39" fmla="*/ 158 h 196"/>
                <a:gd name="T40" fmla="*/ 121 w 124"/>
                <a:gd name="T41" fmla="*/ 158 h 196"/>
                <a:gd name="T42" fmla="*/ 110 w 124"/>
                <a:gd name="T43" fmla="*/ 179 h 196"/>
                <a:gd name="T44" fmla="*/ 91 w 124"/>
                <a:gd name="T45" fmla="*/ 192 h 196"/>
                <a:gd name="T46" fmla="*/ 63 w 124"/>
                <a:gd name="T47" fmla="*/ 196 h 196"/>
                <a:gd name="T48" fmla="*/ 42 w 124"/>
                <a:gd name="T49" fmla="*/ 194 h 196"/>
                <a:gd name="T50" fmla="*/ 25 w 124"/>
                <a:gd name="T51" fmla="*/ 186 h 196"/>
                <a:gd name="T52" fmla="*/ 12 w 124"/>
                <a:gd name="T53" fmla="*/ 174 h 196"/>
                <a:gd name="T54" fmla="*/ 6 w 124"/>
                <a:gd name="T55" fmla="*/ 155 h 196"/>
                <a:gd name="T56" fmla="*/ 22 w 124"/>
                <a:gd name="T57" fmla="*/ 155 h 196"/>
                <a:gd name="T58" fmla="*/ 28 w 124"/>
                <a:gd name="T59" fmla="*/ 168 h 196"/>
                <a:gd name="T60" fmla="*/ 37 w 124"/>
                <a:gd name="T61" fmla="*/ 176 h 196"/>
                <a:gd name="T62" fmla="*/ 49 w 124"/>
                <a:gd name="T63" fmla="*/ 181 h 196"/>
                <a:gd name="T64" fmla="*/ 63 w 124"/>
                <a:gd name="T65" fmla="*/ 182 h 196"/>
                <a:gd name="T66" fmla="*/ 97 w 124"/>
                <a:gd name="T67" fmla="*/ 169 h 196"/>
                <a:gd name="T68" fmla="*/ 107 w 124"/>
                <a:gd name="T69" fmla="*/ 130 h 196"/>
                <a:gd name="T70" fmla="*/ 107 w 124"/>
                <a:gd name="T71" fmla="*/ 112 h 196"/>
                <a:gd name="T72" fmla="*/ 107 w 124"/>
                <a:gd name="T73" fmla="*/ 112 h 196"/>
                <a:gd name="T74" fmla="*/ 89 w 124"/>
                <a:gd name="T75" fmla="*/ 132 h 196"/>
                <a:gd name="T76" fmla="*/ 63 w 124"/>
                <a:gd name="T77" fmla="*/ 140 h 196"/>
                <a:gd name="T78" fmla="*/ 34 w 124"/>
                <a:gd name="T79" fmla="*/ 135 h 196"/>
                <a:gd name="T80" fmla="*/ 15 w 124"/>
                <a:gd name="T81" fmla="*/ 119 h 196"/>
                <a:gd name="T82" fmla="*/ 4 w 124"/>
                <a:gd name="T83" fmla="*/ 97 h 196"/>
                <a:gd name="T84" fmla="*/ 0 w 124"/>
                <a:gd name="T85" fmla="*/ 69 h 196"/>
                <a:gd name="T86" fmla="*/ 5 w 124"/>
                <a:gd name="T87" fmla="*/ 42 h 196"/>
                <a:gd name="T88" fmla="*/ 17 w 124"/>
                <a:gd name="T89" fmla="*/ 20 h 196"/>
                <a:gd name="T90" fmla="*/ 36 w 124"/>
                <a:gd name="T91" fmla="*/ 5 h 196"/>
                <a:gd name="T92" fmla="*/ 63 w 124"/>
                <a:gd name="T93" fmla="*/ 0 h 196"/>
                <a:gd name="T94" fmla="*/ 77 w 124"/>
                <a:gd name="T95" fmla="*/ 2 h 196"/>
                <a:gd name="T96" fmla="*/ 90 w 124"/>
                <a:gd name="T97" fmla="*/ 8 h 196"/>
                <a:gd name="T98" fmla="*/ 100 w 124"/>
                <a:gd name="T99" fmla="*/ 17 h 196"/>
                <a:gd name="T100" fmla="*/ 107 w 124"/>
                <a:gd name="T101" fmla="*/ 27 h 196"/>
                <a:gd name="T102" fmla="*/ 107 w 124"/>
                <a:gd name="T103" fmla="*/ 27 h 196"/>
                <a:gd name="T104" fmla="*/ 107 w 124"/>
                <a:gd name="T105" fmla="*/ 4 h 196"/>
                <a:gd name="T106" fmla="*/ 124 w 124"/>
                <a:gd name="T107" fmla="*/ 4 h 196"/>
                <a:gd name="T108" fmla="*/ 124 w 124"/>
                <a:gd name="T109" fmla="*/ 130 h 196"/>
                <a:gd name="T110" fmla="*/ 121 w 124"/>
                <a:gd name="T111" fmla="*/ 15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96">
                  <a:moveTo>
                    <a:pt x="82" y="121"/>
                  </a:moveTo>
                  <a:lnTo>
                    <a:pt x="82" y="121"/>
                  </a:lnTo>
                  <a:cubicBezTo>
                    <a:pt x="88" y="118"/>
                    <a:pt x="92" y="114"/>
                    <a:pt x="96" y="109"/>
                  </a:cubicBezTo>
                  <a:cubicBezTo>
                    <a:pt x="100" y="104"/>
                    <a:pt x="102" y="98"/>
                    <a:pt x="104" y="91"/>
                  </a:cubicBezTo>
                  <a:cubicBezTo>
                    <a:pt x="106" y="85"/>
                    <a:pt x="107" y="78"/>
                    <a:pt x="107" y="71"/>
                  </a:cubicBezTo>
                  <a:cubicBezTo>
                    <a:pt x="107" y="64"/>
                    <a:pt x="106" y="57"/>
                    <a:pt x="105" y="51"/>
                  </a:cubicBezTo>
                  <a:cubicBezTo>
                    <a:pt x="103" y="44"/>
                    <a:pt x="101" y="38"/>
                    <a:pt x="97" y="32"/>
                  </a:cubicBezTo>
                  <a:cubicBezTo>
                    <a:pt x="93" y="27"/>
                    <a:pt x="89" y="22"/>
                    <a:pt x="83" y="19"/>
                  </a:cubicBezTo>
                  <a:cubicBezTo>
                    <a:pt x="78" y="16"/>
                    <a:pt x="71" y="14"/>
                    <a:pt x="63" y="14"/>
                  </a:cubicBezTo>
                  <a:cubicBezTo>
                    <a:pt x="55" y="14"/>
                    <a:pt x="48" y="15"/>
                    <a:pt x="42" y="19"/>
                  </a:cubicBezTo>
                  <a:cubicBezTo>
                    <a:pt x="36" y="22"/>
                    <a:pt x="32" y="26"/>
                    <a:pt x="28" y="32"/>
                  </a:cubicBezTo>
                  <a:cubicBezTo>
                    <a:pt x="24" y="37"/>
                    <a:pt x="22" y="43"/>
                    <a:pt x="20" y="50"/>
                  </a:cubicBezTo>
                  <a:cubicBezTo>
                    <a:pt x="18" y="57"/>
                    <a:pt x="17" y="64"/>
                    <a:pt x="17" y="71"/>
                  </a:cubicBezTo>
                  <a:cubicBezTo>
                    <a:pt x="17" y="78"/>
                    <a:pt x="18" y="85"/>
                    <a:pt x="20" y="91"/>
                  </a:cubicBezTo>
                  <a:cubicBezTo>
                    <a:pt x="22" y="98"/>
                    <a:pt x="25" y="104"/>
                    <a:pt x="28" y="109"/>
                  </a:cubicBezTo>
                  <a:cubicBezTo>
                    <a:pt x="32" y="114"/>
                    <a:pt x="37" y="118"/>
                    <a:pt x="42" y="121"/>
                  </a:cubicBezTo>
                  <a:cubicBezTo>
                    <a:pt x="48" y="124"/>
                    <a:pt x="55" y="126"/>
                    <a:pt x="63" y="126"/>
                  </a:cubicBezTo>
                  <a:cubicBezTo>
                    <a:pt x="70" y="126"/>
                    <a:pt x="76" y="124"/>
                    <a:pt x="82" y="121"/>
                  </a:cubicBezTo>
                  <a:lnTo>
                    <a:pt x="82" y="121"/>
                  </a:lnTo>
                  <a:close/>
                  <a:moveTo>
                    <a:pt x="121" y="158"/>
                  </a:moveTo>
                  <a:lnTo>
                    <a:pt x="121" y="158"/>
                  </a:lnTo>
                  <a:cubicBezTo>
                    <a:pt x="118" y="166"/>
                    <a:pt x="115" y="173"/>
                    <a:pt x="110" y="179"/>
                  </a:cubicBezTo>
                  <a:cubicBezTo>
                    <a:pt x="105" y="184"/>
                    <a:pt x="99" y="189"/>
                    <a:pt x="91" y="192"/>
                  </a:cubicBezTo>
                  <a:cubicBezTo>
                    <a:pt x="83" y="195"/>
                    <a:pt x="74" y="196"/>
                    <a:pt x="63" y="196"/>
                  </a:cubicBezTo>
                  <a:cubicBezTo>
                    <a:pt x="56" y="196"/>
                    <a:pt x="49" y="196"/>
                    <a:pt x="42" y="194"/>
                  </a:cubicBezTo>
                  <a:cubicBezTo>
                    <a:pt x="36" y="192"/>
                    <a:pt x="30" y="190"/>
                    <a:pt x="25" y="186"/>
                  </a:cubicBezTo>
                  <a:cubicBezTo>
                    <a:pt x="19" y="183"/>
                    <a:pt x="15" y="179"/>
                    <a:pt x="12" y="174"/>
                  </a:cubicBezTo>
                  <a:cubicBezTo>
                    <a:pt x="8" y="168"/>
                    <a:pt x="6" y="162"/>
                    <a:pt x="6" y="155"/>
                  </a:cubicBezTo>
                  <a:lnTo>
                    <a:pt x="22" y="155"/>
                  </a:lnTo>
                  <a:cubicBezTo>
                    <a:pt x="23" y="160"/>
                    <a:pt x="25" y="164"/>
                    <a:pt x="28" y="168"/>
                  </a:cubicBezTo>
                  <a:cubicBezTo>
                    <a:pt x="30" y="171"/>
                    <a:pt x="33" y="174"/>
                    <a:pt x="37" y="176"/>
                  </a:cubicBezTo>
                  <a:cubicBezTo>
                    <a:pt x="41" y="178"/>
                    <a:pt x="45" y="180"/>
                    <a:pt x="49" y="181"/>
                  </a:cubicBezTo>
                  <a:cubicBezTo>
                    <a:pt x="54" y="182"/>
                    <a:pt x="58" y="182"/>
                    <a:pt x="63" y="182"/>
                  </a:cubicBezTo>
                  <a:cubicBezTo>
                    <a:pt x="78" y="182"/>
                    <a:pt x="90" y="178"/>
                    <a:pt x="97" y="169"/>
                  </a:cubicBezTo>
                  <a:cubicBezTo>
                    <a:pt x="104" y="160"/>
                    <a:pt x="107" y="147"/>
                    <a:pt x="107" y="130"/>
                  </a:cubicBezTo>
                  <a:lnTo>
                    <a:pt x="107" y="112"/>
                  </a:lnTo>
                  <a:lnTo>
                    <a:pt x="107" y="112"/>
                  </a:lnTo>
                  <a:cubicBezTo>
                    <a:pt x="103" y="120"/>
                    <a:pt x="97" y="127"/>
                    <a:pt x="89" y="132"/>
                  </a:cubicBezTo>
                  <a:cubicBezTo>
                    <a:pt x="82" y="137"/>
                    <a:pt x="73" y="140"/>
                    <a:pt x="63" y="140"/>
                  </a:cubicBezTo>
                  <a:cubicBezTo>
                    <a:pt x="52" y="140"/>
                    <a:pt x="42" y="138"/>
                    <a:pt x="34" y="135"/>
                  </a:cubicBezTo>
                  <a:cubicBezTo>
                    <a:pt x="27" y="131"/>
                    <a:pt x="20" y="126"/>
                    <a:pt x="15" y="119"/>
                  </a:cubicBezTo>
                  <a:cubicBezTo>
                    <a:pt x="10" y="113"/>
                    <a:pt x="6" y="105"/>
                    <a:pt x="4" y="97"/>
                  </a:cubicBezTo>
                  <a:cubicBezTo>
                    <a:pt x="2" y="88"/>
                    <a:pt x="0" y="79"/>
                    <a:pt x="0" y="69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7" y="34"/>
                    <a:pt x="11" y="26"/>
                    <a:pt x="17" y="20"/>
                  </a:cubicBezTo>
                  <a:cubicBezTo>
                    <a:pt x="22" y="14"/>
                    <a:pt x="28" y="9"/>
                    <a:pt x="36" y="5"/>
                  </a:cubicBezTo>
                  <a:cubicBezTo>
                    <a:pt x="44" y="1"/>
                    <a:pt x="53" y="0"/>
                    <a:pt x="63" y="0"/>
                  </a:cubicBezTo>
                  <a:cubicBezTo>
                    <a:pt x="68" y="0"/>
                    <a:pt x="73" y="0"/>
                    <a:pt x="77" y="2"/>
                  </a:cubicBezTo>
                  <a:cubicBezTo>
                    <a:pt x="82" y="3"/>
                    <a:pt x="86" y="5"/>
                    <a:pt x="90" y="8"/>
                  </a:cubicBezTo>
                  <a:cubicBezTo>
                    <a:pt x="94" y="10"/>
                    <a:pt x="97" y="13"/>
                    <a:pt x="100" y="17"/>
                  </a:cubicBezTo>
                  <a:cubicBezTo>
                    <a:pt x="103" y="20"/>
                    <a:pt x="105" y="24"/>
                    <a:pt x="107" y="27"/>
                  </a:cubicBezTo>
                  <a:lnTo>
                    <a:pt x="107" y="27"/>
                  </a:lnTo>
                  <a:lnTo>
                    <a:pt x="107" y="4"/>
                  </a:lnTo>
                  <a:lnTo>
                    <a:pt x="124" y="4"/>
                  </a:lnTo>
                  <a:lnTo>
                    <a:pt x="124" y="130"/>
                  </a:lnTo>
                  <a:cubicBezTo>
                    <a:pt x="124" y="141"/>
                    <a:pt x="123" y="150"/>
                    <a:pt x="121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828" y="2176"/>
              <a:ext cx="41" cy="86"/>
            </a:xfrm>
            <a:custGeom>
              <a:avLst/>
              <a:gdLst>
                <a:gd name="T0" fmla="*/ 15 w 68"/>
                <a:gd name="T1" fmla="*/ 3 h 141"/>
                <a:gd name="T2" fmla="*/ 15 w 68"/>
                <a:gd name="T3" fmla="*/ 3 h 141"/>
                <a:gd name="T4" fmla="*/ 15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7 w 68"/>
                <a:gd name="T15" fmla="*/ 21 h 141"/>
                <a:gd name="T16" fmla="*/ 31 w 68"/>
                <a:gd name="T17" fmla="*/ 31 h 141"/>
                <a:gd name="T18" fmla="*/ 20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5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5" y="3"/>
                  </a:moveTo>
                  <a:lnTo>
                    <a:pt x="15" y="3"/>
                  </a:lnTo>
                  <a:lnTo>
                    <a:pt x="15" y="35"/>
                  </a:lnTo>
                  <a:lnTo>
                    <a:pt x="16" y="35"/>
                  </a:lnTo>
                  <a:cubicBezTo>
                    <a:pt x="20" y="24"/>
                    <a:pt x="27" y="15"/>
                    <a:pt x="36" y="9"/>
                  </a:cubicBezTo>
                  <a:cubicBezTo>
                    <a:pt x="45" y="3"/>
                    <a:pt x="55" y="0"/>
                    <a:pt x="68" y="1"/>
                  </a:cubicBezTo>
                  <a:lnTo>
                    <a:pt x="68" y="18"/>
                  </a:lnTo>
                  <a:cubicBezTo>
                    <a:pt x="60" y="17"/>
                    <a:pt x="53" y="18"/>
                    <a:pt x="47" y="21"/>
                  </a:cubicBezTo>
                  <a:cubicBezTo>
                    <a:pt x="41" y="23"/>
                    <a:pt x="35" y="27"/>
                    <a:pt x="31" y="31"/>
                  </a:cubicBezTo>
                  <a:cubicBezTo>
                    <a:pt x="26" y="35"/>
                    <a:pt x="23" y="41"/>
                    <a:pt x="20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876" y="2145"/>
              <a:ext cx="10" cy="117"/>
            </a:xfrm>
            <a:custGeom>
              <a:avLst/>
              <a:gdLst>
                <a:gd name="T0" fmla="*/ 0 w 17"/>
                <a:gd name="T1" fmla="*/ 53 h 191"/>
                <a:gd name="T2" fmla="*/ 0 w 17"/>
                <a:gd name="T3" fmla="*/ 53 h 191"/>
                <a:gd name="T4" fmla="*/ 17 w 17"/>
                <a:gd name="T5" fmla="*/ 53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53 h 191"/>
                <a:gd name="T12" fmla="*/ 0 w 17"/>
                <a:gd name="T13" fmla="*/ 0 h 191"/>
                <a:gd name="T14" fmla="*/ 0 w 17"/>
                <a:gd name="T15" fmla="*/ 0 h 191"/>
                <a:gd name="T16" fmla="*/ 17 w 17"/>
                <a:gd name="T17" fmla="*/ 0 h 191"/>
                <a:gd name="T18" fmla="*/ 17 w 17"/>
                <a:gd name="T19" fmla="*/ 27 h 191"/>
                <a:gd name="T20" fmla="*/ 0 w 17"/>
                <a:gd name="T21" fmla="*/ 27 h 191"/>
                <a:gd name="T22" fmla="*/ 0 w 17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91">
                  <a:moveTo>
                    <a:pt x="0" y="53"/>
                  </a:moveTo>
                  <a:lnTo>
                    <a:pt x="0" y="53"/>
                  </a:lnTo>
                  <a:lnTo>
                    <a:pt x="17" y="5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899" y="2175"/>
              <a:ext cx="73" cy="89"/>
            </a:xfrm>
            <a:custGeom>
              <a:avLst/>
              <a:gdLst>
                <a:gd name="T0" fmla="*/ 91 w 122"/>
                <a:gd name="T1" fmla="*/ 23 h 145"/>
                <a:gd name="T2" fmla="*/ 91 w 122"/>
                <a:gd name="T3" fmla="*/ 23 h 145"/>
                <a:gd name="T4" fmla="*/ 65 w 122"/>
                <a:gd name="T5" fmla="*/ 14 h 145"/>
                <a:gd name="T6" fmla="*/ 44 w 122"/>
                <a:gd name="T7" fmla="*/ 19 h 145"/>
                <a:gd name="T8" fmla="*/ 29 w 122"/>
                <a:gd name="T9" fmla="*/ 32 h 145"/>
                <a:gd name="T10" fmla="*/ 20 w 122"/>
                <a:gd name="T11" fmla="*/ 51 h 145"/>
                <a:gd name="T12" fmla="*/ 17 w 122"/>
                <a:gd name="T13" fmla="*/ 73 h 145"/>
                <a:gd name="T14" fmla="*/ 20 w 122"/>
                <a:gd name="T15" fmla="*/ 94 h 145"/>
                <a:gd name="T16" fmla="*/ 29 w 122"/>
                <a:gd name="T17" fmla="*/ 113 h 145"/>
                <a:gd name="T18" fmla="*/ 44 w 122"/>
                <a:gd name="T19" fmla="*/ 126 h 145"/>
                <a:gd name="T20" fmla="*/ 65 w 122"/>
                <a:gd name="T21" fmla="*/ 131 h 145"/>
                <a:gd name="T22" fmla="*/ 80 w 122"/>
                <a:gd name="T23" fmla="*/ 128 h 145"/>
                <a:gd name="T24" fmla="*/ 92 w 122"/>
                <a:gd name="T25" fmla="*/ 120 h 145"/>
                <a:gd name="T26" fmla="*/ 101 w 122"/>
                <a:gd name="T27" fmla="*/ 108 h 145"/>
                <a:gd name="T28" fmla="*/ 105 w 122"/>
                <a:gd name="T29" fmla="*/ 92 h 145"/>
                <a:gd name="T30" fmla="*/ 122 w 122"/>
                <a:gd name="T31" fmla="*/ 92 h 145"/>
                <a:gd name="T32" fmla="*/ 103 w 122"/>
                <a:gd name="T33" fmla="*/ 131 h 145"/>
                <a:gd name="T34" fmla="*/ 65 w 122"/>
                <a:gd name="T35" fmla="*/ 145 h 145"/>
                <a:gd name="T36" fmla="*/ 37 w 122"/>
                <a:gd name="T37" fmla="*/ 140 h 145"/>
                <a:gd name="T38" fmla="*/ 17 w 122"/>
                <a:gd name="T39" fmla="*/ 124 h 145"/>
                <a:gd name="T40" fmla="*/ 4 w 122"/>
                <a:gd name="T41" fmla="*/ 101 h 145"/>
                <a:gd name="T42" fmla="*/ 0 w 122"/>
                <a:gd name="T43" fmla="*/ 73 h 145"/>
                <a:gd name="T44" fmla="*/ 4 w 122"/>
                <a:gd name="T45" fmla="*/ 44 h 145"/>
                <a:gd name="T46" fmla="*/ 17 w 122"/>
                <a:gd name="T47" fmla="*/ 21 h 145"/>
                <a:gd name="T48" fmla="*/ 37 w 122"/>
                <a:gd name="T49" fmla="*/ 6 h 145"/>
                <a:gd name="T50" fmla="*/ 65 w 122"/>
                <a:gd name="T51" fmla="*/ 0 h 145"/>
                <a:gd name="T52" fmla="*/ 103 w 122"/>
                <a:gd name="T53" fmla="*/ 11 h 145"/>
                <a:gd name="T54" fmla="*/ 121 w 122"/>
                <a:gd name="T55" fmla="*/ 47 h 145"/>
                <a:gd name="T56" fmla="*/ 104 w 122"/>
                <a:gd name="T57" fmla="*/ 47 h 145"/>
                <a:gd name="T58" fmla="*/ 91 w 122"/>
                <a:gd name="T59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5">
                  <a:moveTo>
                    <a:pt x="91" y="23"/>
                  </a:moveTo>
                  <a:lnTo>
                    <a:pt x="91" y="23"/>
                  </a:lnTo>
                  <a:cubicBezTo>
                    <a:pt x="85" y="17"/>
                    <a:pt x="76" y="14"/>
                    <a:pt x="65" y="14"/>
                  </a:cubicBezTo>
                  <a:cubicBezTo>
                    <a:pt x="57" y="14"/>
                    <a:pt x="50" y="16"/>
                    <a:pt x="44" y="19"/>
                  </a:cubicBezTo>
                  <a:cubicBezTo>
                    <a:pt x="38" y="22"/>
                    <a:pt x="33" y="27"/>
                    <a:pt x="29" y="32"/>
                  </a:cubicBezTo>
                  <a:cubicBezTo>
                    <a:pt x="25" y="38"/>
                    <a:pt x="22" y="44"/>
                    <a:pt x="20" y="51"/>
                  </a:cubicBezTo>
                  <a:cubicBezTo>
                    <a:pt x="18" y="58"/>
                    <a:pt x="17" y="65"/>
                    <a:pt x="17" y="73"/>
                  </a:cubicBezTo>
                  <a:cubicBezTo>
                    <a:pt x="17" y="80"/>
                    <a:pt x="18" y="87"/>
                    <a:pt x="20" y="94"/>
                  </a:cubicBezTo>
                  <a:cubicBezTo>
                    <a:pt x="22" y="101"/>
                    <a:pt x="25" y="107"/>
                    <a:pt x="29" y="113"/>
                  </a:cubicBezTo>
                  <a:cubicBezTo>
                    <a:pt x="33" y="119"/>
                    <a:pt x="38" y="123"/>
                    <a:pt x="44" y="126"/>
                  </a:cubicBezTo>
                  <a:cubicBezTo>
                    <a:pt x="50" y="130"/>
                    <a:pt x="57" y="131"/>
                    <a:pt x="65" y="131"/>
                  </a:cubicBezTo>
                  <a:cubicBezTo>
                    <a:pt x="70" y="131"/>
                    <a:pt x="75" y="130"/>
                    <a:pt x="80" y="128"/>
                  </a:cubicBezTo>
                  <a:cubicBezTo>
                    <a:pt x="84" y="127"/>
                    <a:pt x="88" y="124"/>
                    <a:pt x="92" y="120"/>
                  </a:cubicBezTo>
                  <a:cubicBezTo>
                    <a:pt x="96" y="117"/>
                    <a:pt x="98" y="113"/>
                    <a:pt x="101" y="108"/>
                  </a:cubicBezTo>
                  <a:cubicBezTo>
                    <a:pt x="103" y="103"/>
                    <a:pt x="105" y="98"/>
                    <a:pt x="105" y="92"/>
                  </a:cubicBezTo>
                  <a:lnTo>
                    <a:pt x="122" y="92"/>
                  </a:lnTo>
                  <a:cubicBezTo>
                    <a:pt x="120" y="109"/>
                    <a:pt x="113" y="122"/>
                    <a:pt x="103" y="131"/>
                  </a:cubicBezTo>
                  <a:cubicBezTo>
                    <a:pt x="93" y="141"/>
                    <a:pt x="81" y="145"/>
                    <a:pt x="65" y="145"/>
                  </a:cubicBezTo>
                  <a:cubicBezTo>
                    <a:pt x="54" y="145"/>
                    <a:pt x="45" y="143"/>
                    <a:pt x="37" y="140"/>
                  </a:cubicBezTo>
                  <a:cubicBezTo>
                    <a:pt x="29" y="136"/>
                    <a:pt x="22" y="131"/>
                    <a:pt x="17" y="124"/>
                  </a:cubicBezTo>
                  <a:cubicBezTo>
                    <a:pt x="11" y="117"/>
                    <a:pt x="7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6"/>
                    <a:pt x="11" y="28"/>
                    <a:pt x="17" y="21"/>
                  </a:cubicBezTo>
                  <a:cubicBezTo>
                    <a:pt x="22" y="15"/>
                    <a:pt x="29" y="9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80" y="0"/>
                    <a:pt x="92" y="4"/>
                    <a:pt x="103" y="11"/>
                  </a:cubicBezTo>
                  <a:cubicBezTo>
                    <a:pt x="113" y="19"/>
                    <a:pt x="119" y="31"/>
                    <a:pt x="121" y="47"/>
                  </a:cubicBezTo>
                  <a:lnTo>
                    <a:pt x="104" y="47"/>
                  </a:lnTo>
                  <a:cubicBezTo>
                    <a:pt x="102" y="37"/>
                    <a:pt x="97" y="29"/>
                    <a:pt x="91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983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2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39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2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8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067" y="2145"/>
              <a:ext cx="10" cy="117"/>
            </a:xfrm>
            <a:custGeom>
              <a:avLst/>
              <a:gdLst>
                <a:gd name="T0" fmla="*/ 0 w 16"/>
                <a:gd name="T1" fmla="*/ 0 h 191"/>
                <a:gd name="T2" fmla="*/ 0 w 16"/>
                <a:gd name="T3" fmla="*/ 0 h 191"/>
                <a:gd name="T4" fmla="*/ 16 w 16"/>
                <a:gd name="T5" fmla="*/ 0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085" y="2152"/>
              <a:ext cx="42" cy="111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0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4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4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0"/>
                  </a:lnTo>
                  <a:cubicBezTo>
                    <a:pt x="67" y="180"/>
                    <a:pt x="64" y="180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4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138" y="2178"/>
              <a:ext cx="68" cy="86"/>
            </a:xfrm>
            <a:custGeom>
              <a:avLst/>
              <a:gdLst>
                <a:gd name="T0" fmla="*/ 96 w 112"/>
                <a:gd name="T1" fmla="*/ 138 h 141"/>
                <a:gd name="T2" fmla="*/ 96 w 112"/>
                <a:gd name="T3" fmla="*/ 138 h 141"/>
                <a:gd name="T4" fmla="*/ 96 w 112"/>
                <a:gd name="T5" fmla="*/ 113 h 141"/>
                <a:gd name="T6" fmla="*/ 96 w 112"/>
                <a:gd name="T7" fmla="*/ 113 h 141"/>
                <a:gd name="T8" fmla="*/ 76 w 112"/>
                <a:gd name="T9" fmla="*/ 134 h 141"/>
                <a:gd name="T10" fmla="*/ 48 w 112"/>
                <a:gd name="T11" fmla="*/ 141 h 141"/>
                <a:gd name="T12" fmla="*/ 26 w 112"/>
                <a:gd name="T13" fmla="*/ 138 h 141"/>
                <a:gd name="T14" fmla="*/ 11 w 112"/>
                <a:gd name="T15" fmla="*/ 127 h 141"/>
                <a:gd name="T16" fmla="*/ 3 w 112"/>
                <a:gd name="T17" fmla="*/ 111 h 141"/>
                <a:gd name="T18" fmla="*/ 0 w 112"/>
                <a:gd name="T19" fmla="*/ 89 h 141"/>
                <a:gd name="T20" fmla="*/ 0 w 112"/>
                <a:gd name="T21" fmla="*/ 0 h 141"/>
                <a:gd name="T22" fmla="*/ 17 w 112"/>
                <a:gd name="T23" fmla="*/ 0 h 141"/>
                <a:gd name="T24" fmla="*/ 17 w 112"/>
                <a:gd name="T25" fmla="*/ 89 h 141"/>
                <a:gd name="T26" fmla="*/ 25 w 112"/>
                <a:gd name="T27" fmla="*/ 118 h 141"/>
                <a:gd name="T28" fmla="*/ 54 w 112"/>
                <a:gd name="T29" fmla="*/ 127 h 141"/>
                <a:gd name="T30" fmla="*/ 72 w 112"/>
                <a:gd name="T31" fmla="*/ 123 h 141"/>
                <a:gd name="T32" fmla="*/ 85 w 112"/>
                <a:gd name="T33" fmla="*/ 110 h 141"/>
                <a:gd name="T34" fmla="*/ 93 w 112"/>
                <a:gd name="T35" fmla="*/ 93 h 141"/>
                <a:gd name="T36" fmla="*/ 95 w 112"/>
                <a:gd name="T37" fmla="*/ 72 h 141"/>
                <a:gd name="T38" fmla="*/ 95 w 112"/>
                <a:gd name="T39" fmla="*/ 0 h 141"/>
                <a:gd name="T40" fmla="*/ 112 w 112"/>
                <a:gd name="T41" fmla="*/ 0 h 141"/>
                <a:gd name="T42" fmla="*/ 112 w 112"/>
                <a:gd name="T43" fmla="*/ 138 h 141"/>
                <a:gd name="T44" fmla="*/ 96 w 112"/>
                <a:gd name="T45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1">
                  <a:moveTo>
                    <a:pt x="96" y="138"/>
                  </a:moveTo>
                  <a:lnTo>
                    <a:pt x="96" y="138"/>
                  </a:lnTo>
                  <a:lnTo>
                    <a:pt x="96" y="113"/>
                  </a:lnTo>
                  <a:lnTo>
                    <a:pt x="96" y="113"/>
                  </a:lnTo>
                  <a:cubicBezTo>
                    <a:pt x="91" y="122"/>
                    <a:pt x="85" y="129"/>
                    <a:pt x="76" y="134"/>
                  </a:cubicBezTo>
                  <a:cubicBezTo>
                    <a:pt x="68" y="139"/>
                    <a:pt x="59" y="141"/>
                    <a:pt x="48" y="141"/>
                  </a:cubicBezTo>
                  <a:cubicBezTo>
                    <a:pt x="40" y="141"/>
                    <a:pt x="32" y="140"/>
                    <a:pt x="26" y="138"/>
                  </a:cubicBezTo>
                  <a:cubicBezTo>
                    <a:pt x="20" y="135"/>
                    <a:pt x="15" y="132"/>
                    <a:pt x="11" y="127"/>
                  </a:cubicBezTo>
                  <a:cubicBezTo>
                    <a:pt x="7" y="123"/>
                    <a:pt x="4" y="118"/>
                    <a:pt x="3" y="111"/>
                  </a:cubicBezTo>
                  <a:cubicBezTo>
                    <a:pt x="1" y="105"/>
                    <a:pt x="0" y="97"/>
                    <a:pt x="0" y="89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89"/>
                  </a:lnTo>
                  <a:cubicBezTo>
                    <a:pt x="17" y="102"/>
                    <a:pt x="20" y="111"/>
                    <a:pt x="25" y="118"/>
                  </a:cubicBezTo>
                  <a:cubicBezTo>
                    <a:pt x="31" y="124"/>
                    <a:pt x="40" y="127"/>
                    <a:pt x="54" y="127"/>
                  </a:cubicBezTo>
                  <a:cubicBezTo>
                    <a:pt x="61" y="127"/>
                    <a:pt x="67" y="126"/>
                    <a:pt x="72" y="123"/>
                  </a:cubicBezTo>
                  <a:cubicBezTo>
                    <a:pt x="77" y="120"/>
                    <a:pt x="82" y="115"/>
                    <a:pt x="85" y="110"/>
                  </a:cubicBezTo>
                  <a:cubicBezTo>
                    <a:pt x="89" y="105"/>
                    <a:pt x="91" y="99"/>
                    <a:pt x="93" y="93"/>
                  </a:cubicBezTo>
                  <a:cubicBezTo>
                    <a:pt x="94" y="86"/>
                    <a:pt x="95" y="79"/>
                    <a:pt x="95" y="72"/>
                  </a:cubicBezTo>
                  <a:lnTo>
                    <a:pt x="95" y="0"/>
                  </a:lnTo>
                  <a:lnTo>
                    <a:pt x="112" y="0"/>
                  </a:lnTo>
                  <a:lnTo>
                    <a:pt x="112" y="138"/>
                  </a:lnTo>
                  <a:lnTo>
                    <a:pt x="96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222" y="2176"/>
              <a:ext cx="42" cy="86"/>
            </a:xfrm>
            <a:custGeom>
              <a:avLst/>
              <a:gdLst>
                <a:gd name="T0" fmla="*/ 16 w 69"/>
                <a:gd name="T1" fmla="*/ 3 h 141"/>
                <a:gd name="T2" fmla="*/ 16 w 69"/>
                <a:gd name="T3" fmla="*/ 3 h 141"/>
                <a:gd name="T4" fmla="*/ 16 w 69"/>
                <a:gd name="T5" fmla="*/ 35 h 141"/>
                <a:gd name="T6" fmla="*/ 16 w 69"/>
                <a:gd name="T7" fmla="*/ 35 h 141"/>
                <a:gd name="T8" fmla="*/ 36 w 69"/>
                <a:gd name="T9" fmla="*/ 9 h 141"/>
                <a:gd name="T10" fmla="*/ 69 w 69"/>
                <a:gd name="T11" fmla="*/ 1 h 141"/>
                <a:gd name="T12" fmla="*/ 69 w 69"/>
                <a:gd name="T13" fmla="*/ 18 h 141"/>
                <a:gd name="T14" fmla="*/ 48 w 69"/>
                <a:gd name="T15" fmla="*/ 21 h 141"/>
                <a:gd name="T16" fmla="*/ 31 w 69"/>
                <a:gd name="T17" fmla="*/ 31 h 141"/>
                <a:gd name="T18" fmla="*/ 21 w 69"/>
                <a:gd name="T19" fmla="*/ 47 h 141"/>
                <a:gd name="T20" fmla="*/ 17 w 69"/>
                <a:gd name="T21" fmla="*/ 67 h 141"/>
                <a:gd name="T22" fmla="*/ 17 w 69"/>
                <a:gd name="T23" fmla="*/ 141 h 141"/>
                <a:gd name="T24" fmla="*/ 0 w 69"/>
                <a:gd name="T25" fmla="*/ 141 h 141"/>
                <a:gd name="T26" fmla="*/ 0 w 69"/>
                <a:gd name="T27" fmla="*/ 3 h 141"/>
                <a:gd name="T28" fmla="*/ 16 w 69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9" y="1"/>
                  </a:cubicBezTo>
                  <a:lnTo>
                    <a:pt x="69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5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66" y="2175"/>
              <a:ext cx="76" cy="89"/>
            </a:xfrm>
            <a:custGeom>
              <a:avLst/>
              <a:gdLst>
                <a:gd name="T0" fmla="*/ 95 w 127"/>
                <a:gd name="T1" fmla="*/ 66 h 145"/>
                <a:gd name="T2" fmla="*/ 95 w 127"/>
                <a:gd name="T3" fmla="*/ 66 h 145"/>
                <a:gd name="T4" fmla="*/ 89 w 127"/>
                <a:gd name="T5" fmla="*/ 70 h 145"/>
                <a:gd name="T6" fmla="*/ 81 w 127"/>
                <a:gd name="T7" fmla="*/ 72 h 145"/>
                <a:gd name="T8" fmla="*/ 59 w 127"/>
                <a:gd name="T9" fmla="*/ 76 h 145"/>
                <a:gd name="T10" fmla="*/ 38 w 127"/>
                <a:gd name="T11" fmla="*/ 80 h 145"/>
                <a:gd name="T12" fmla="*/ 23 w 127"/>
                <a:gd name="T13" fmla="*/ 89 h 145"/>
                <a:gd name="T14" fmla="*/ 17 w 127"/>
                <a:gd name="T15" fmla="*/ 104 h 145"/>
                <a:gd name="T16" fmla="*/ 19 w 127"/>
                <a:gd name="T17" fmla="*/ 116 h 145"/>
                <a:gd name="T18" fmla="*/ 26 w 127"/>
                <a:gd name="T19" fmla="*/ 124 h 145"/>
                <a:gd name="T20" fmla="*/ 36 w 127"/>
                <a:gd name="T21" fmla="*/ 130 h 145"/>
                <a:gd name="T22" fmla="*/ 47 w 127"/>
                <a:gd name="T23" fmla="*/ 131 h 145"/>
                <a:gd name="T24" fmla="*/ 66 w 127"/>
                <a:gd name="T25" fmla="*/ 128 h 145"/>
                <a:gd name="T26" fmla="*/ 81 w 127"/>
                <a:gd name="T27" fmla="*/ 120 h 145"/>
                <a:gd name="T28" fmla="*/ 92 w 127"/>
                <a:gd name="T29" fmla="*/ 106 h 145"/>
                <a:gd name="T30" fmla="*/ 95 w 127"/>
                <a:gd name="T31" fmla="*/ 88 h 145"/>
                <a:gd name="T32" fmla="*/ 95 w 127"/>
                <a:gd name="T33" fmla="*/ 66 h 145"/>
                <a:gd name="T34" fmla="*/ 95 w 127"/>
                <a:gd name="T35" fmla="*/ 66 h 145"/>
                <a:gd name="T36" fmla="*/ 95 w 127"/>
                <a:gd name="T37" fmla="*/ 66 h 145"/>
                <a:gd name="T38" fmla="*/ 11 w 127"/>
                <a:gd name="T39" fmla="*/ 25 h 145"/>
                <a:gd name="T40" fmla="*/ 11 w 127"/>
                <a:gd name="T41" fmla="*/ 25 h 145"/>
                <a:gd name="T42" fmla="*/ 22 w 127"/>
                <a:gd name="T43" fmla="*/ 11 h 145"/>
                <a:gd name="T44" fmla="*/ 40 w 127"/>
                <a:gd name="T45" fmla="*/ 2 h 145"/>
                <a:gd name="T46" fmla="*/ 61 w 127"/>
                <a:gd name="T47" fmla="*/ 0 h 145"/>
                <a:gd name="T48" fmla="*/ 80 w 127"/>
                <a:gd name="T49" fmla="*/ 1 h 145"/>
                <a:gd name="T50" fmla="*/ 96 w 127"/>
                <a:gd name="T51" fmla="*/ 8 h 145"/>
                <a:gd name="T52" fmla="*/ 108 w 127"/>
                <a:gd name="T53" fmla="*/ 21 h 145"/>
                <a:gd name="T54" fmla="*/ 112 w 127"/>
                <a:gd name="T55" fmla="*/ 44 h 145"/>
                <a:gd name="T56" fmla="*/ 112 w 127"/>
                <a:gd name="T57" fmla="*/ 117 h 145"/>
                <a:gd name="T58" fmla="*/ 122 w 127"/>
                <a:gd name="T59" fmla="*/ 127 h 145"/>
                <a:gd name="T60" fmla="*/ 127 w 127"/>
                <a:gd name="T61" fmla="*/ 126 h 145"/>
                <a:gd name="T62" fmla="*/ 127 w 127"/>
                <a:gd name="T63" fmla="*/ 141 h 145"/>
                <a:gd name="T64" fmla="*/ 122 w 127"/>
                <a:gd name="T65" fmla="*/ 141 h 145"/>
                <a:gd name="T66" fmla="*/ 117 w 127"/>
                <a:gd name="T67" fmla="*/ 142 h 145"/>
                <a:gd name="T68" fmla="*/ 106 w 127"/>
                <a:gd name="T69" fmla="*/ 140 h 145"/>
                <a:gd name="T70" fmla="*/ 100 w 127"/>
                <a:gd name="T71" fmla="*/ 135 h 145"/>
                <a:gd name="T72" fmla="*/ 97 w 127"/>
                <a:gd name="T73" fmla="*/ 127 h 145"/>
                <a:gd name="T74" fmla="*/ 97 w 127"/>
                <a:gd name="T75" fmla="*/ 118 h 145"/>
                <a:gd name="T76" fmla="*/ 96 w 127"/>
                <a:gd name="T77" fmla="*/ 118 h 145"/>
                <a:gd name="T78" fmla="*/ 87 w 127"/>
                <a:gd name="T79" fmla="*/ 129 h 145"/>
                <a:gd name="T80" fmla="*/ 77 w 127"/>
                <a:gd name="T81" fmla="*/ 138 h 145"/>
                <a:gd name="T82" fmla="*/ 63 w 127"/>
                <a:gd name="T83" fmla="*/ 143 h 145"/>
                <a:gd name="T84" fmla="*/ 46 w 127"/>
                <a:gd name="T85" fmla="*/ 145 h 145"/>
                <a:gd name="T86" fmla="*/ 28 w 127"/>
                <a:gd name="T87" fmla="*/ 143 h 145"/>
                <a:gd name="T88" fmla="*/ 13 w 127"/>
                <a:gd name="T89" fmla="*/ 136 h 145"/>
                <a:gd name="T90" fmla="*/ 3 w 127"/>
                <a:gd name="T91" fmla="*/ 123 h 145"/>
                <a:gd name="T92" fmla="*/ 0 w 127"/>
                <a:gd name="T93" fmla="*/ 105 h 145"/>
                <a:gd name="T94" fmla="*/ 6 w 127"/>
                <a:gd name="T95" fmla="*/ 83 h 145"/>
                <a:gd name="T96" fmla="*/ 23 w 127"/>
                <a:gd name="T97" fmla="*/ 70 h 145"/>
                <a:gd name="T98" fmla="*/ 47 w 127"/>
                <a:gd name="T99" fmla="*/ 64 h 145"/>
                <a:gd name="T100" fmla="*/ 74 w 127"/>
                <a:gd name="T101" fmla="*/ 61 h 145"/>
                <a:gd name="T102" fmla="*/ 83 w 127"/>
                <a:gd name="T103" fmla="*/ 60 h 145"/>
                <a:gd name="T104" fmla="*/ 90 w 127"/>
                <a:gd name="T105" fmla="*/ 57 h 145"/>
                <a:gd name="T106" fmla="*/ 94 w 127"/>
                <a:gd name="T107" fmla="*/ 51 h 145"/>
                <a:gd name="T108" fmla="*/ 95 w 127"/>
                <a:gd name="T109" fmla="*/ 42 h 145"/>
                <a:gd name="T110" fmla="*/ 93 w 127"/>
                <a:gd name="T111" fmla="*/ 28 h 145"/>
                <a:gd name="T112" fmla="*/ 85 w 127"/>
                <a:gd name="T113" fmla="*/ 19 h 145"/>
                <a:gd name="T114" fmla="*/ 73 w 127"/>
                <a:gd name="T115" fmla="*/ 15 h 145"/>
                <a:gd name="T116" fmla="*/ 59 w 127"/>
                <a:gd name="T117" fmla="*/ 14 h 145"/>
                <a:gd name="T118" fmla="*/ 33 w 127"/>
                <a:gd name="T119" fmla="*/ 21 h 145"/>
                <a:gd name="T120" fmla="*/ 22 w 127"/>
                <a:gd name="T121" fmla="*/ 46 h 145"/>
                <a:gd name="T122" fmla="*/ 6 w 127"/>
                <a:gd name="T123" fmla="*/ 46 h 145"/>
                <a:gd name="T124" fmla="*/ 11 w 127"/>
                <a:gd name="T12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5">
                  <a:moveTo>
                    <a:pt x="95" y="66"/>
                  </a:moveTo>
                  <a:lnTo>
                    <a:pt x="95" y="66"/>
                  </a:lnTo>
                  <a:cubicBezTo>
                    <a:pt x="94" y="68"/>
                    <a:pt x="92" y="70"/>
                    <a:pt x="89" y="70"/>
                  </a:cubicBezTo>
                  <a:cubicBezTo>
                    <a:pt x="86" y="71"/>
                    <a:pt x="83" y="72"/>
                    <a:pt x="81" y="72"/>
                  </a:cubicBezTo>
                  <a:cubicBezTo>
                    <a:pt x="74" y="74"/>
                    <a:pt x="66" y="75"/>
                    <a:pt x="59" y="76"/>
                  </a:cubicBezTo>
                  <a:cubicBezTo>
                    <a:pt x="51" y="77"/>
                    <a:pt x="44" y="78"/>
                    <a:pt x="38" y="80"/>
                  </a:cubicBezTo>
                  <a:cubicBezTo>
                    <a:pt x="32" y="82"/>
                    <a:pt x="27" y="85"/>
                    <a:pt x="23" y="89"/>
                  </a:cubicBezTo>
                  <a:cubicBezTo>
                    <a:pt x="19" y="92"/>
                    <a:pt x="17" y="97"/>
                    <a:pt x="17" y="104"/>
                  </a:cubicBezTo>
                  <a:cubicBezTo>
                    <a:pt x="17" y="108"/>
                    <a:pt x="17" y="112"/>
                    <a:pt x="19" y="116"/>
                  </a:cubicBezTo>
                  <a:cubicBezTo>
                    <a:pt x="21" y="119"/>
                    <a:pt x="23" y="122"/>
                    <a:pt x="26" y="124"/>
                  </a:cubicBezTo>
                  <a:cubicBezTo>
                    <a:pt x="29" y="126"/>
                    <a:pt x="32" y="128"/>
                    <a:pt x="36" y="130"/>
                  </a:cubicBezTo>
                  <a:cubicBezTo>
                    <a:pt x="40" y="131"/>
                    <a:pt x="43" y="131"/>
                    <a:pt x="47" y="131"/>
                  </a:cubicBezTo>
                  <a:cubicBezTo>
                    <a:pt x="54" y="131"/>
                    <a:pt x="60" y="130"/>
                    <a:pt x="66" y="128"/>
                  </a:cubicBezTo>
                  <a:cubicBezTo>
                    <a:pt x="72" y="127"/>
                    <a:pt x="77" y="124"/>
                    <a:pt x="81" y="120"/>
                  </a:cubicBezTo>
                  <a:cubicBezTo>
                    <a:pt x="85" y="116"/>
                    <a:pt x="89" y="112"/>
                    <a:pt x="92" y="106"/>
                  </a:cubicBezTo>
                  <a:cubicBezTo>
                    <a:pt x="94" y="101"/>
                    <a:pt x="95" y="95"/>
                    <a:pt x="95" y="88"/>
                  </a:cubicBez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cubicBezTo>
                    <a:pt x="14" y="19"/>
                    <a:pt x="17" y="14"/>
                    <a:pt x="22" y="11"/>
                  </a:cubicBezTo>
                  <a:cubicBezTo>
                    <a:pt x="27" y="7"/>
                    <a:pt x="33" y="4"/>
                    <a:pt x="40" y="2"/>
                  </a:cubicBezTo>
                  <a:cubicBezTo>
                    <a:pt x="46" y="1"/>
                    <a:pt x="53" y="0"/>
                    <a:pt x="61" y="0"/>
                  </a:cubicBezTo>
                  <a:cubicBezTo>
                    <a:pt x="68" y="0"/>
                    <a:pt x="74" y="0"/>
                    <a:pt x="80" y="1"/>
                  </a:cubicBezTo>
                  <a:cubicBezTo>
                    <a:pt x="86" y="3"/>
                    <a:pt x="91" y="5"/>
                    <a:pt x="96" y="8"/>
                  </a:cubicBezTo>
                  <a:cubicBezTo>
                    <a:pt x="101" y="11"/>
                    <a:pt x="105" y="16"/>
                    <a:pt x="108" y="21"/>
                  </a:cubicBezTo>
                  <a:cubicBezTo>
                    <a:pt x="111" y="27"/>
                    <a:pt x="112" y="35"/>
                    <a:pt x="112" y="44"/>
                  </a:cubicBezTo>
                  <a:lnTo>
                    <a:pt x="112" y="117"/>
                  </a:lnTo>
                  <a:cubicBezTo>
                    <a:pt x="112" y="124"/>
                    <a:pt x="116" y="127"/>
                    <a:pt x="122" y="127"/>
                  </a:cubicBezTo>
                  <a:cubicBezTo>
                    <a:pt x="124" y="127"/>
                    <a:pt x="126" y="127"/>
                    <a:pt x="127" y="126"/>
                  </a:cubicBezTo>
                  <a:lnTo>
                    <a:pt x="127" y="141"/>
                  </a:lnTo>
                  <a:cubicBezTo>
                    <a:pt x="126" y="141"/>
                    <a:pt x="124" y="141"/>
                    <a:pt x="122" y="141"/>
                  </a:cubicBezTo>
                  <a:cubicBezTo>
                    <a:pt x="121" y="141"/>
                    <a:pt x="119" y="142"/>
                    <a:pt x="117" y="142"/>
                  </a:cubicBezTo>
                  <a:cubicBezTo>
                    <a:pt x="112" y="142"/>
                    <a:pt x="109" y="141"/>
                    <a:pt x="106" y="140"/>
                  </a:cubicBezTo>
                  <a:cubicBezTo>
                    <a:pt x="104" y="139"/>
                    <a:pt x="102" y="137"/>
                    <a:pt x="100" y="135"/>
                  </a:cubicBezTo>
                  <a:cubicBezTo>
                    <a:pt x="99" y="133"/>
                    <a:pt x="98" y="130"/>
                    <a:pt x="97" y="127"/>
                  </a:cubicBezTo>
                  <a:cubicBezTo>
                    <a:pt x="97" y="124"/>
                    <a:pt x="97" y="121"/>
                    <a:pt x="97" y="118"/>
                  </a:cubicBezTo>
                  <a:lnTo>
                    <a:pt x="96" y="118"/>
                  </a:lnTo>
                  <a:cubicBezTo>
                    <a:pt x="93" y="122"/>
                    <a:pt x="90" y="126"/>
                    <a:pt x="87" y="129"/>
                  </a:cubicBezTo>
                  <a:cubicBezTo>
                    <a:pt x="84" y="133"/>
                    <a:pt x="80" y="136"/>
                    <a:pt x="77" y="138"/>
                  </a:cubicBezTo>
                  <a:cubicBezTo>
                    <a:pt x="73" y="140"/>
                    <a:pt x="68" y="142"/>
                    <a:pt x="63" y="143"/>
                  </a:cubicBezTo>
                  <a:cubicBezTo>
                    <a:pt x="59" y="145"/>
                    <a:pt x="53" y="145"/>
                    <a:pt x="46" y="145"/>
                  </a:cubicBezTo>
                  <a:cubicBezTo>
                    <a:pt x="40" y="145"/>
                    <a:pt x="34" y="145"/>
                    <a:pt x="28" y="143"/>
                  </a:cubicBezTo>
                  <a:cubicBezTo>
                    <a:pt x="22" y="142"/>
                    <a:pt x="17" y="139"/>
                    <a:pt x="13" y="136"/>
                  </a:cubicBezTo>
                  <a:cubicBezTo>
                    <a:pt x="9" y="133"/>
                    <a:pt x="6" y="128"/>
                    <a:pt x="3" y="123"/>
                  </a:cubicBezTo>
                  <a:cubicBezTo>
                    <a:pt x="1" y="118"/>
                    <a:pt x="0" y="112"/>
                    <a:pt x="0" y="105"/>
                  </a:cubicBezTo>
                  <a:cubicBezTo>
                    <a:pt x="0" y="96"/>
                    <a:pt x="2" y="88"/>
                    <a:pt x="6" y="83"/>
                  </a:cubicBezTo>
                  <a:cubicBezTo>
                    <a:pt x="10" y="77"/>
                    <a:pt x="16" y="73"/>
                    <a:pt x="23" y="70"/>
                  </a:cubicBezTo>
                  <a:cubicBezTo>
                    <a:pt x="30" y="67"/>
                    <a:pt x="38" y="65"/>
                    <a:pt x="47" y="64"/>
                  </a:cubicBezTo>
                  <a:cubicBezTo>
                    <a:pt x="56" y="63"/>
                    <a:pt x="65" y="62"/>
                    <a:pt x="74" y="61"/>
                  </a:cubicBezTo>
                  <a:cubicBezTo>
                    <a:pt x="77" y="61"/>
                    <a:pt x="80" y="60"/>
                    <a:pt x="83" y="60"/>
                  </a:cubicBezTo>
                  <a:cubicBezTo>
                    <a:pt x="86" y="59"/>
                    <a:pt x="88" y="58"/>
                    <a:pt x="90" y="57"/>
                  </a:cubicBezTo>
                  <a:cubicBezTo>
                    <a:pt x="92" y="55"/>
                    <a:pt x="93" y="54"/>
                    <a:pt x="94" y="51"/>
                  </a:cubicBezTo>
                  <a:cubicBezTo>
                    <a:pt x="95" y="49"/>
                    <a:pt x="95" y="46"/>
                    <a:pt x="95" y="42"/>
                  </a:cubicBezTo>
                  <a:cubicBezTo>
                    <a:pt x="95" y="36"/>
                    <a:pt x="94" y="32"/>
                    <a:pt x="93" y="28"/>
                  </a:cubicBezTo>
                  <a:cubicBezTo>
                    <a:pt x="91" y="24"/>
                    <a:pt x="88" y="22"/>
                    <a:pt x="85" y="19"/>
                  </a:cubicBezTo>
                  <a:cubicBezTo>
                    <a:pt x="82" y="17"/>
                    <a:pt x="78" y="16"/>
                    <a:pt x="73" y="15"/>
                  </a:cubicBezTo>
                  <a:cubicBezTo>
                    <a:pt x="69" y="14"/>
                    <a:pt x="64" y="14"/>
                    <a:pt x="59" y="14"/>
                  </a:cubicBezTo>
                  <a:cubicBezTo>
                    <a:pt x="49" y="14"/>
                    <a:pt x="40" y="16"/>
                    <a:pt x="33" y="21"/>
                  </a:cubicBezTo>
                  <a:cubicBezTo>
                    <a:pt x="26" y="27"/>
                    <a:pt x="23" y="35"/>
                    <a:pt x="22" y="46"/>
                  </a:cubicBezTo>
                  <a:lnTo>
                    <a:pt x="6" y="46"/>
                  </a:lnTo>
                  <a:cubicBezTo>
                    <a:pt x="6" y="38"/>
                    <a:pt x="8" y="31"/>
                    <a:pt x="11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351" y="2145"/>
              <a:ext cx="10" cy="117"/>
            </a:xfrm>
            <a:custGeom>
              <a:avLst/>
              <a:gdLst>
                <a:gd name="T0" fmla="*/ 0 w 17"/>
                <a:gd name="T1" fmla="*/ 0 h 191"/>
                <a:gd name="T2" fmla="*/ 0 w 17"/>
                <a:gd name="T3" fmla="*/ 0 h 191"/>
                <a:gd name="T4" fmla="*/ 17 w 17"/>
                <a:gd name="T5" fmla="*/ 0 h 191"/>
                <a:gd name="T6" fmla="*/ 17 w 17"/>
                <a:gd name="T7" fmla="*/ 191 h 191"/>
                <a:gd name="T8" fmla="*/ 0 w 17"/>
                <a:gd name="T9" fmla="*/ 191 h 191"/>
                <a:gd name="T10" fmla="*/ 0 w 1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644" y="2302"/>
              <a:ext cx="89" cy="119"/>
            </a:xfrm>
            <a:custGeom>
              <a:avLst/>
              <a:gdLst>
                <a:gd name="T0" fmla="*/ 18 w 148"/>
                <a:gd name="T1" fmla="*/ 0 h 194"/>
                <a:gd name="T2" fmla="*/ 18 w 148"/>
                <a:gd name="T3" fmla="*/ 0 h 194"/>
                <a:gd name="T4" fmla="*/ 18 w 148"/>
                <a:gd name="T5" fmla="*/ 118 h 194"/>
                <a:gd name="T6" fmla="*/ 22 w 148"/>
                <a:gd name="T7" fmla="*/ 146 h 194"/>
                <a:gd name="T8" fmla="*/ 33 w 148"/>
                <a:gd name="T9" fmla="*/ 165 h 194"/>
                <a:gd name="T10" fmla="*/ 50 w 148"/>
                <a:gd name="T11" fmla="*/ 176 h 194"/>
                <a:gd name="T12" fmla="*/ 74 w 148"/>
                <a:gd name="T13" fmla="*/ 179 h 194"/>
                <a:gd name="T14" fmla="*/ 98 w 148"/>
                <a:gd name="T15" fmla="*/ 176 h 194"/>
                <a:gd name="T16" fmla="*/ 115 w 148"/>
                <a:gd name="T17" fmla="*/ 165 h 194"/>
                <a:gd name="T18" fmla="*/ 126 w 148"/>
                <a:gd name="T19" fmla="*/ 146 h 194"/>
                <a:gd name="T20" fmla="*/ 130 w 148"/>
                <a:gd name="T21" fmla="*/ 118 h 194"/>
                <a:gd name="T22" fmla="*/ 130 w 148"/>
                <a:gd name="T23" fmla="*/ 0 h 194"/>
                <a:gd name="T24" fmla="*/ 148 w 148"/>
                <a:gd name="T25" fmla="*/ 0 h 194"/>
                <a:gd name="T26" fmla="*/ 148 w 148"/>
                <a:gd name="T27" fmla="*/ 122 h 194"/>
                <a:gd name="T28" fmla="*/ 144 w 148"/>
                <a:gd name="T29" fmla="*/ 150 h 194"/>
                <a:gd name="T30" fmla="*/ 131 w 148"/>
                <a:gd name="T31" fmla="*/ 173 h 194"/>
                <a:gd name="T32" fmla="*/ 108 w 148"/>
                <a:gd name="T33" fmla="*/ 189 h 194"/>
                <a:gd name="T34" fmla="*/ 74 w 148"/>
                <a:gd name="T35" fmla="*/ 194 h 194"/>
                <a:gd name="T36" fmla="*/ 40 w 148"/>
                <a:gd name="T37" fmla="*/ 189 h 194"/>
                <a:gd name="T38" fmla="*/ 17 w 148"/>
                <a:gd name="T39" fmla="*/ 173 h 194"/>
                <a:gd name="T40" fmla="*/ 4 w 148"/>
                <a:gd name="T41" fmla="*/ 150 h 194"/>
                <a:gd name="T42" fmla="*/ 0 w 148"/>
                <a:gd name="T43" fmla="*/ 122 h 194"/>
                <a:gd name="T44" fmla="*/ 0 w 148"/>
                <a:gd name="T45" fmla="*/ 0 h 194"/>
                <a:gd name="T46" fmla="*/ 18 w 148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94">
                  <a:moveTo>
                    <a:pt x="18" y="0"/>
                  </a:moveTo>
                  <a:lnTo>
                    <a:pt x="18" y="0"/>
                  </a:lnTo>
                  <a:lnTo>
                    <a:pt x="18" y="118"/>
                  </a:lnTo>
                  <a:cubicBezTo>
                    <a:pt x="18" y="129"/>
                    <a:pt x="19" y="138"/>
                    <a:pt x="22" y="146"/>
                  </a:cubicBezTo>
                  <a:cubicBezTo>
                    <a:pt x="24" y="154"/>
                    <a:pt x="28" y="160"/>
                    <a:pt x="33" y="165"/>
                  </a:cubicBezTo>
                  <a:cubicBezTo>
                    <a:pt x="37" y="170"/>
                    <a:pt x="43" y="174"/>
                    <a:pt x="50" y="176"/>
                  </a:cubicBezTo>
                  <a:cubicBezTo>
                    <a:pt x="57" y="178"/>
                    <a:pt x="65" y="179"/>
                    <a:pt x="74" y="179"/>
                  </a:cubicBezTo>
                  <a:cubicBezTo>
                    <a:pt x="83" y="179"/>
                    <a:pt x="91" y="178"/>
                    <a:pt x="98" y="176"/>
                  </a:cubicBezTo>
                  <a:cubicBezTo>
                    <a:pt x="104" y="174"/>
                    <a:pt x="110" y="170"/>
                    <a:pt x="115" y="165"/>
                  </a:cubicBezTo>
                  <a:cubicBezTo>
                    <a:pt x="120" y="160"/>
                    <a:pt x="124" y="154"/>
                    <a:pt x="126" y="146"/>
                  </a:cubicBezTo>
                  <a:cubicBezTo>
                    <a:pt x="129" y="138"/>
                    <a:pt x="130" y="129"/>
                    <a:pt x="130" y="118"/>
                  </a:cubicBezTo>
                  <a:lnTo>
                    <a:pt x="130" y="0"/>
                  </a:lnTo>
                  <a:lnTo>
                    <a:pt x="148" y="0"/>
                  </a:lnTo>
                  <a:lnTo>
                    <a:pt x="148" y="122"/>
                  </a:lnTo>
                  <a:cubicBezTo>
                    <a:pt x="148" y="132"/>
                    <a:pt x="147" y="141"/>
                    <a:pt x="144" y="150"/>
                  </a:cubicBezTo>
                  <a:cubicBezTo>
                    <a:pt x="141" y="159"/>
                    <a:pt x="137" y="166"/>
                    <a:pt x="131" y="173"/>
                  </a:cubicBezTo>
                  <a:cubicBezTo>
                    <a:pt x="125" y="180"/>
                    <a:pt x="117" y="185"/>
                    <a:pt x="108" y="189"/>
                  </a:cubicBezTo>
                  <a:cubicBezTo>
                    <a:pt x="98" y="193"/>
                    <a:pt x="87" y="194"/>
                    <a:pt x="74" y="194"/>
                  </a:cubicBezTo>
                  <a:cubicBezTo>
                    <a:pt x="61" y="194"/>
                    <a:pt x="49" y="193"/>
                    <a:pt x="40" y="189"/>
                  </a:cubicBezTo>
                  <a:cubicBezTo>
                    <a:pt x="31" y="185"/>
                    <a:pt x="23" y="180"/>
                    <a:pt x="17" y="173"/>
                  </a:cubicBezTo>
                  <a:cubicBezTo>
                    <a:pt x="11" y="166"/>
                    <a:pt x="7" y="159"/>
                    <a:pt x="4" y="150"/>
                  </a:cubicBezTo>
                  <a:cubicBezTo>
                    <a:pt x="1" y="141"/>
                    <a:pt x="0" y="132"/>
                    <a:pt x="0" y="122"/>
                  </a:cubicBez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750" y="2332"/>
              <a:ext cx="68" cy="87"/>
            </a:xfrm>
            <a:custGeom>
              <a:avLst/>
              <a:gdLst>
                <a:gd name="T0" fmla="*/ 17 w 112"/>
                <a:gd name="T1" fmla="*/ 4 h 142"/>
                <a:gd name="T2" fmla="*/ 17 w 112"/>
                <a:gd name="T3" fmla="*/ 4 h 142"/>
                <a:gd name="T4" fmla="*/ 17 w 112"/>
                <a:gd name="T5" fmla="*/ 28 h 142"/>
                <a:gd name="T6" fmla="*/ 17 w 112"/>
                <a:gd name="T7" fmla="*/ 28 h 142"/>
                <a:gd name="T8" fmla="*/ 34 w 112"/>
                <a:gd name="T9" fmla="*/ 7 h 142"/>
                <a:gd name="T10" fmla="*/ 61 w 112"/>
                <a:gd name="T11" fmla="*/ 0 h 142"/>
                <a:gd name="T12" fmla="*/ 86 w 112"/>
                <a:gd name="T13" fmla="*/ 4 h 142"/>
                <a:gd name="T14" fmla="*/ 101 w 112"/>
                <a:gd name="T15" fmla="*/ 14 h 142"/>
                <a:gd name="T16" fmla="*/ 109 w 112"/>
                <a:gd name="T17" fmla="*/ 31 h 142"/>
                <a:gd name="T18" fmla="*/ 112 w 112"/>
                <a:gd name="T19" fmla="*/ 53 h 142"/>
                <a:gd name="T20" fmla="*/ 112 w 112"/>
                <a:gd name="T21" fmla="*/ 142 h 142"/>
                <a:gd name="T22" fmla="*/ 95 w 112"/>
                <a:gd name="T23" fmla="*/ 142 h 142"/>
                <a:gd name="T24" fmla="*/ 95 w 112"/>
                <a:gd name="T25" fmla="*/ 56 h 142"/>
                <a:gd name="T26" fmla="*/ 93 w 112"/>
                <a:gd name="T27" fmla="*/ 39 h 142"/>
                <a:gd name="T28" fmla="*/ 88 w 112"/>
                <a:gd name="T29" fmla="*/ 26 h 142"/>
                <a:gd name="T30" fmla="*/ 77 w 112"/>
                <a:gd name="T31" fmla="*/ 17 h 142"/>
                <a:gd name="T32" fmla="*/ 60 w 112"/>
                <a:gd name="T33" fmla="*/ 14 h 142"/>
                <a:gd name="T34" fmla="*/ 42 w 112"/>
                <a:gd name="T35" fmla="*/ 18 h 142"/>
                <a:gd name="T36" fmla="*/ 29 w 112"/>
                <a:gd name="T37" fmla="*/ 27 h 142"/>
                <a:gd name="T38" fmla="*/ 20 w 112"/>
                <a:gd name="T39" fmla="*/ 42 h 142"/>
                <a:gd name="T40" fmla="*/ 17 w 112"/>
                <a:gd name="T41" fmla="*/ 61 h 142"/>
                <a:gd name="T42" fmla="*/ 17 w 112"/>
                <a:gd name="T43" fmla="*/ 142 h 142"/>
                <a:gd name="T44" fmla="*/ 0 w 112"/>
                <a:gd name="T45" fmla="*/ 142 h 142"/>
                <a:gd name="T46" fmla="*/ 0 w 112"/>
                <a:gd name="T47" fmla="*/ 4 h 142"/>
                <a:gd name="T48" fmla="*/ 17 w 112"/>
                <a:gd name="T4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42">
                  <a:moveTo>
                    <a:pt x="17" y="4"/>
                  </a:moveTo>
                  <a:lnTo>
                    <a:pt x="17" y="4"/>
                  </a:lnTo>
                  <a:lnTo>
                    <a:pt x="17" y="28"/>
                  </a:lnTo>
                  <a:lnTo>
                    <a:pt x="17" y="28"/>
                  </a:lnTo>
                  <a:cubicBezTo>
                    <a:pt x="20" y="19"/>
                    <a:pt x="26" y="12"/>
                    <a:pt x="34" y="7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71" y="0"/>
                    <a:pt x="79" y="1"/>
                    <a:pt x="86" y="4"/>
                  </a:cubicBezTo>
                  <a:cubicBezTo>
                    <a:pt x="92" y="6"/>
                    <a:pt x="97" y="10"/>
                    <a:pt x="101" y="14"/>
                  </a:cubicBezTo>
                  <a:cubicBezTo>
                    <a:pt x="105" y="19"/>
                    <a:pt x="108" y="24"/>
                    <a:pt x="109" y="31"/>
                  </a:cubicBezTo>
                  <a:cubicBezTo>
                    <a:pt x="111" y="37"/>
                    <a:pt x="112" y="45"/>
                    <a:pt x="112" y="53"/>
                  </a:cubicBezTo>
                  <a:lnTo>
                    <a:pt x="112" y="142"/>
                  </a:lnTo>
                  <a:lnTo>
                    <a:pt x="95" y="142"/>
                  </a:lnTo>
                  <a:lnTo>
                    <a:pt x="95" y="56"/>
                  </a:lnTo>
                  <a:cubicBezTo>
                    <a:pt x="95" y="50"/>
                    <a:pt x="95" y="44"/>
                    <a:pt x="93" y="39"/>
                  </a:cubicBezTo>
                  <a:cubicBezTo>
                    <a:pt x="92" y="34"/>
                    <a:pt x="90" y="30"/>
                    <a:pt x="88" y="26"/>
                  </a:cubicBezTo>
                  <a:cubicBezTo>
                    <a:pt x="85" y="22"/>
                    <a:pt x="82" y="19"/>
                    <a:pt x="77" y="17"/>
                  </a:cubicBezTo>
                  <a:cubicBezTo>
                    <a:pt x="72" y="15"/>
                    <a:pt x="67" y="14"/>
                    <a:pt x="60" y="14"/>
                  </a:cubicBezTo>
                  <a:cubicBezTo>
                    <a:pt x="53" y="14"/>
                    <a:pt x="47" y="15"/>
                    <a:pt x="42" y="18"/>
                  </a:cubicBezTo>
                  <a:cubicBezTo>
                    <a:pt x="37" y="20"/>
                    <a:pt x="32" y="23"/>
                    <a:pt x="29" y="27"/>
                  </a:cubicBezTo>
                  <a:cubicBezTo>
                    <a:pt x="25" y="32"/>
                    <a:pt x="22" y="37"/>
                    <a:pt x="20" y="42"/>
                  </a:cubicBezTo>
                  <a:cubicBezTo>
                    <a:pt x="18" y="48"/>
                    <a:pt x="17" y="54"/>
                    <a:pt x="17" y="61"/>
                  </a:cubicBezTo>
                  <a:lnTo>
                    <a:pt x="17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834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851" y="2335"/>
              <a:ext cx="75" cy="84"/>
            </a:xfrm>
            <a:custGeom>
              <a:avLst/>
              <a:gdLst>
                <a:gd name="T0" fmla="*/ 19 w 123"/>
                <a:gd name="T1" fmla="*/ 0 h 138"/>
                <a:gd name="T2" fmla="*/ 19 w 123"/>
                <a:gd name="T3" fmla="*/ 0 h 138"/>
                <a:gd name="T4" fmla="*/ 62 w 123"/>
                <a:gd name="T5" fmla="*/ 121 h 138"/>
                <a:gd name="T6" fmla="*/ 62 w 123"/>
                <a:gd name="T7" fmla="*/ 121 h 138"/>
                <a:gd name="T8" fmla="*/ 105 w 123"/>
                <a:gd name="T9" fmla="*/ 0 h 138"/>
                <a:gd name="T10" fmla="*/ 123 w 123"/>
                <a:gd name="T11" fmla="*/ 0 h 138"/>
                <a:gd name="T12" fmla="*/ 71 w 123"/>
                <a:gd name="T13" fmla="*/ 138 h 138"/>
                <a:gd name="T14" fmla="*/ 53 w 123"/>
                <a:gd name="T15" fmla="*/ 138 h 138"/>
                <a:gd name="T16" fmla="*/ 0 w 123"/>
                <a:gd name="T17" fmla="*/ 0 h 138"/>
                <a:gd name="T18" fmla="*/ 19 w 123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8">
                  <a:moveTo>
                    <a:pt x="19" y="0"/>
                  </a:moveTo>
                  <a:lnTo>
                    <a:pt x="19" y="0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71" y="138"/>
                  </a:lnTo>
                  <a:lnTo>
                    <a:pt x="53" y="13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928" y="2332"/>
              <a:ext cx="75" cy="89"/>
            </a:xfrm>
            <a:custGeom>
              <a:avLst/>
              <a:gdLst>
                <a:gd name="T0" fmla="*/ 103 w 123"/>
                <a:gd name="T1" fmla="*/ 45 h 145"/>
                <a:gd name="T2" fmla="*/ 103 w 123"/>
                <a:gd name="T3" fmla="*/ 45 h 145"/>
                <a:gd name="T4" fmla="*/ 94 w 123"/>
                <a:gd name="T5" fmla="*/ 29 h 145"/>
                <a:gd name="T6" fmla="*/ 80 w 123"/>
                <a:gd name="T7" fmla="*/ 18 h 145"/>
                <a:gd name="T8" fmla="*/ 62 w 123"/>
                <a:gd name="T9" fmla="*/ 14 h 145"/>
                <a:gd name="T10" fmla="*/ 44 w 123"/>
                <a:gd name="T11" fmla="*/ 18 h 145"/>
                <a:gd name="T12" fmla="*/ 30 w 123"/>
                <a:gd name="T13" fmla="*/ 29 h 145"/>
                <a:gd name="T14" fmla="*/ 21 w 123"/>
                <a:gd name="T15" fmla="*/ 45 h 145"/>
                <a:gd name="T16" fmla="*/ 17 w 123"/>
                <a:gd name="T17" fmla="*/ 63 h 145"/>
                <a:gd name="T18" fmla="*/ 106 w 123"/>
                <a:gd name="T19" fmla="*/ 63 h 145"/>
                <a:gd name="T20" fmla="*/ 103 w 123"/>
                <a:gd name="T21" fmla="*/ 45 h 145"/>
                <a:gd name="T22" fmla="*/ 103 w 123"/>
                <a:gd name="T23" fmla="*/ 45 h 145"/>
                <a:gd name="T24" fmla="*/ 19 w 123"/>
                <a:gd name="T25" fmla="*/ 96 h 145"/>
                <a:gd name="T26" fmla="*/ 19 w 123"/>
                <a:gd name="T27" fmla="*/ 96 h 145"/>
                <a:gd name="T28" fmla="*/ 27 w 123"/>
                <a:gd name="T29" fmla="*/ 114 h 145"/>
                <a:gd name="T30" fmla="*/ 42 w 123"/>
                <a:gd name="T31" fmla="*/ 126 h 145"/>
                <a:gd name="T32" fmla="*/ 62 w 123"/>
                <a:gd name="T33" fmla="*/ 132 h 145"/>
                <a:gd name="T34" fmla="*/ 91 w 123"/>
                <a:gd name="T35" fmla="*/ 122 h 145"/>
                <a:gd name="T36" fmla="*/ 105 w 123"/>
                <a:gd name="T37" fmla="*/ 96 h 145"/>
                <a:gd name="T38" fmla="*/ 122 w 123"/>
                <a:gd name="T39" fmla="*/ 96 h 145"/>
                <a:gd name="T40" fmla="*/ 103 w 123"/>
                <a:gd name="T41" fmla="*/ 133 h 145"/>
                <a:gd name="T42" fmla="*/ 62 w 123"/>
                <a:gd name="T43" fmla="*/ 145 h 145"/>
                <a:gd name="T44" fmla="*/ 34 w 123"/>
                <a:gd name="T45" fmla="*/ 140 h 145"/>
                <a:gd name="T46" fmla="*/ 15 w 123"/>
                <a:gd name="T47" fmla="*/ 124 h 145"/>
                <a:gd name="T48" fmla="*/ 4 w 123"/>
                <a:gd name="T49" fmla="*/ 101 h 145"/>
                <a:gd name="T50" fmla="*/ 0 w 123"/>
                <a:gd name="T51" fmla="*/ 73 h 145"/>
                <a:gd name="T52" fmla="*/ 4 w 123"/>
                <a:gd name="T53" fmla="*/ 46 h 145"/>
                <a:gd name="T54" fmla="*/ 15 w 123"/>
                <a:gd name="T55" fmla="*/ 23 h 145"/>
                <a:gd name="T56" fmla="*/ 34 w 123"/>
                <a:gd name="T57" fmla="*/ 6 h 145"/>
                <a:gd name="T58" fmla="*/ 62 w 123"/>
                <a:gd name="T59" fmla="*/ 0 h 145"/>
                <a:gd name="T60" fmla="*/ 91 w 123"/>
                <a:gd name="T61" fmla="*/ 6 h 145"/>
                <a:gd name="T62" fmla="*/ 110 w 123"/>
                <a:gd name="T63" fmla="*/ 24 h 145"/>
                <a:gd name="T64" fmla="*/ 120 w 123"/>
                <a:gd name="T65" fmla="*/ 49 h 145"/>
                <a:gd name="T66" fmla="*/ 123 w 123"/>
                <a:gd name="T67" fmla="*/ 77 h 145"/>
                <a:gd name="T68" fmla="*/ 17 w 123"/>
                <a:gd name="T69" fmla="*/ 77 h 145"/>
                <a:gd name="T70" fmla="*/ 19 w 123"/>
                <a:gd name="T71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103" y="45"/>
                  </a:lnTo>
                  <a:cubicBezTo>
                    <a:pt x="101" y="39"/>
                    <a:pt x="98" y="34"/>
                    <a:pt x="94" y="29"/>
                  </a:cubicBezTo>
                  <a:cubicBezTo>
                    <a:pt x="90" y="25"/>
                    <a:pt x="86" y="21"/>
                    <a:pt x="80" y="18"/>
                  </a:cubicBezTo>
                  <a:cubicBezTo>
                    <a:pt x="75" y="15"/>
                    <a:pt x="69" y="14"/>
                    <a:pt x="62" y="14"/>
                  </a:cubicBezTo>
                  <a:cubicBezTo>
                    <a:pt x="55" y="14"/>
                    <a:pt x="49" y="15"/>
                    <a:pt x="44" y="18"/>
                  </a:cubicBezTo>
                  <a:cubicBezTo>
                    <a:pt x="38" y="21"/>
                    <a:pt x="34" y="25"/>
                    <a:pt x="30" y="29"/>
                  </a:cubicBezTo>
                  <a:cubicBezTo>
                    <a:pt x="26" y="34"/>
                    <a:pt x="23" y="39"/>
                    <a:pt x="21" y="45"/>
                  </a:cubicBezTo>
                  <a:cubicBezTo>
                    <a:pt x="19" y="51"/>
                    <a:pt x="17" y="57"/>
                    <a:pt x="17" y="63"/>
                  </a:cubicBezTo>
                  <a:lnTo>
                    <a:pt x="106" y="63"/>
                  </a:lnTo>
                  <a:cubicBezTo>
                    <a:pt x="106" y="57"/>
                    <a:pt x="105" y="51"/>
                    <a:pt x="103" y="45"/>
                  </a:cubicBezTo>
                  <a:lnTo>
                    <a:pt x="103" y="45"/>
                  </a:lnTo>
                  <a:close/>
                  <a:moveTo>
                    <a:pt x="19" y="96"/>
                  </a:moveTo>
                  <a:lnTo>
                    <a:pt x="19" y="96"/>
                  </a:lnTo>
                  <a:cubicBezTo>
                    <a:pt x="21" y="103"/>
                    <a:pt x="24" y="108"/>
                    <a:pt x="27" y="114"/>
                  </a:cubicBezTo>
                  <a:cubicBezTo>
                    <a:pt x="31" y="119"/>
                    <a:pt x="36" y="123"/>
                    <a:pt x="42" y="126"/>
                  </a:cubicBezTo>
                  <a:cubicBezTo>
                    <a:pt x="47" y="130"/>
                    <a:pt x="54" y="132"/>
                    <a:pt x="62" y="132"/>
                  </a:cubicBezTo>
                  <a:cubicBezTo>
                    <a:pt x="74" y="132"/>
                    <a:pt x="84" y="128"/>
                    <a:pt x="91" y="122"/>
                  </a:cubicBezTo>
                  <a:cubicBezTo>
                    <a:pt x="98" y="116"/>
                    <a:pt x="103" y="107"/>
                    <a:pt x="105" y="96"/>
                  </a:cubicBezTo>
                  <a:lnTo>
                    <a:pt x="122" y="96"/>
                  </a:lnTo>
                  <a:cubicBezTo>
                    <a:pt x="119" y="112"/>
                    <a:pt x="112" y="124"/>
                    <a:pt x="103" y="133"/>
                  </a:cubicBezTo>
                  <a:cubicBezTo>
                    <a:pt x="93" y="141"/>
                    <a:pt x="80" y="145"/>
                    <a:pt x="62" y="145"/>
                  </a:cubicBezTo>
                  <a:cubicBezTo>
                    <a:pt x="51" y="145"/>
                    <a:pt x="42" y="144"/>
                    <a:pt x="34" y="140"/>
                  </a:cubicBezTo>
                  <a:cubicBezTo>
                    <a:pt x="26" y="136"/>
                    <a:pt x="20" y="131"/>
                    <a:pt x="15" y="124"/>
                  </a:cubicBezTo>
                  <a:cubicBezTo>
                    <a:pt x="10" y="117"/>
                    <a:pt x="6" y="110"/>
                    <a:pt x="4" y="101"/>
                  </a:cubicBezTo>
                  <a:cubicBezTo>
                    <a:pt x="1" y="92"/>
                    <a:pt x="0" y="83"/>
                    <a:pt x="0" y="73"/>
                  </a:cubicBezTo>
                  <a:cubicBezTo>
                    <a:pt x="0" y="64"/>
                    <a:pt x="1" y="55"/>
                    <a:pt x="4" y="46"/>
                  </a:cubicBezTo>
                  <a:cubicBezTo>
                    <a:pt x="6" y="37"/>
                    <a:pt x="10" y="29"/>
                    <a:pt x="15" y="23"/>
                  </a:cubicBezTo>
                  <a:cubicBezTo>
                    <a:pt x="20" y="16"/>
                    <a:pt x="26" y="10"/>
                    <a:pt x="34" y="6"/>
                  </a:cubicBezTo>
                  <a:cubicBezTo>
                    <a:pt x="42" y="2"/>
                    <a:pt x="51" y="0"/>
                    <a:pt x="62" y="0"/>
                  </a:cubicBezTo>
                  <a:cubicBezTo>
                    <a:pt x="73" y="0"/>
                    <a:pt x="83" y="2"/>
                    <a:pt x="91" y="6"/>
                  </a:cubicBezTo>
                  <a:cubicBezTo>
                    <a:pt x="98" y="11"/>
                    <a:pt x="105" y="17"/>
                    <a:pt x="110" y="24"/>
                  </a:cubicBezTo>
                  <a:cubicBezTo>
                    <a:pt x="115" y="31"/>
                    <a:pt x="118" y="39"/>
                    <a:pt x="120" y="49"/>
                  </a:cubicBezTo>
                  <a:cubicBezTo>
                    <a:pt x="122" y="58"/>
                    <a:pt x="123" y="68"/>
                    <a:pt x="123" y="77"/>
                  </a:cubicBezTo>
                  <a:lnTo>
                    <a:pt x="17" y="77"/>
                  </a:lnTo>
                  <a:cubicBezTo>
                    <a:pt x="17" y="83"/>
                    <a:pt x="18" y="90"/>
                    <a:pt x="19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013" y="2333"/>
              <a:ext cx="41" cy="86"/>
            </a:xfrm>
            <a:custGeom>
              <a:avLst/>
              <a:gdLst>
                <a:gd name="T0" fmla="*/ 16 w 68"/>
                <a:gd name="T1" fmla="*/ 3 h 141"/>
                <a:gd name="T2" fmla="*/ 16 w 68"/>
                <a:gd name="T3" fmla="*/ 3 h 141"/>
                <a:gd name="T4" fmla="*/ 16 w 68"/>
                <a:gd name="T5" fmla="*/ 35 h 141"/>
                <a:gd name="T6" fmla="*/ 16 w 68"/>
                <a:gd name="T7" fmla="*/ 35 h 141"/>
                <a:gd name="T8" fmla="*/ 36 w 68"/>
                <a:gd name="T9" fmla="*/ 9 h 141"/>
                <a:gd name="T10" fmla="*/ 68 w 68"/>
                <a:gd name="T11" fmla="*/ 1 h 141"/>
                <a:gd name="T12" fmla="*/ 68 w 68"/>
                <a:gd name="T13" fmla="*/ 18 h 141"/>
                <a:gd name="T14" fmla="*/ 48 w 68"/>
                <a:gd name="T15" fmla="*/ 21 h 141"/>
                <a:gd name="T16" fmla="*/ 31 w 68"/>
                <a:gd name="T17" fmla="*/ 31 h 141"/>
                <a:gd name="T18" fmla="*/ 21 w 68"/>
                <a:gd name="T19" fmla="*/ 47 h 141"/>
                <a:gd name="T20" fmla="*/ 17 w 68"/>
                <a:gd name="T21" fmla="*/ 67 h 141"/>
                <a:gd name="T22" fmla="*/ 17 w 68"/>
                <a:gd name="T23" fmla="*/ 141 h 141"/>
                <a:gd name="T24" fmla="*/ 0 w 68"/>
                <a:gd name="T25" fmla="*/ 141 h 141"/>
                <a:gd name="T26" fmla="*/ 0 w 68"/>
                <a:gd name="T27" fmla="*/ 3 h 141"/>
                <a:gd name="T28" fmla="*/ 16 w 68"/>
                <a:gd name="T2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41">
                  <a:moveTo>
                    <a:pt x="16" y="3"/>
                  </a:moveTo>
                  <a:lnTo>
                    <a:pt x="16" y="3"/>
                  </a:lnTo>
                  <a:lnTo>
                    <a:pt x="16" y="35"/>
                  </a:lnTo>
                  <a:lnTo>
                    <a:pt x="16" y="35"/>
                  </a:lnTo>
                  <a:cubicBezTo>
                    <a:pt x="21" y="24"/>
                    <a:pt x="27" y="15"/>
                    <a:pt x="36" y="9"/>
                  </a:cubicBezTo>
                  <a:cubicBezTo>
                    <a:pt x="45" y="3"/>
                    <a:pt x="56" y="0"/>
                    <a:pt x="68" y="1"/>
                  </a:cubicBezTo>
                  <a:lnTo>
                    <a:pt x="68" y="18"/>
                  </a:lnTo>
                  <a:cubicBezTo>
                    <a:pt x="61" y="17"/>
                    <a:pt x="54" y="18"/>
                    <a:pt x="48" y="21"/>
                  </a:cubicBezTo>
                  <a:cubicBezTo>
                    <a:pt x="41" y="23"/>
                    <a:pt x="36" y="27"/>
                    <a:pt x="31" y="31"/>
                  </a:cubicBezTo>
                  <a:cubicBezTo>
                    <a:pt x="27" y="36"/>
                    <a:pt x="23" y="41"/>
                    <a:pt x="21" y="47"/>
                  </a:cubicBezTo>
                  <a:cubicBezTo>
                    <a:pt x="18" y="53"/>
                    <a:pt x="17" y="60"/>
                    <a:pt x="17" y="67"/>
                  </a:cubicBezTo>
                  <a:lnTo>
                    <a:pt x="17" y="141"/>
                  </a:lnTo>
                  <a:lnTo>
                    <a:pt x="0" y="141"/>
                  </a:lnTo>
                  <a:lnTo>
                    <a:pt x="0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56" y="2332"/>
              <a:ext cx="68" cy="89"/>
            </a:xfrm>
            <a:custGeom>
              <a:avLst/>
              <a:gdLst>
                <a:gd name="T0" fmla="*/ 87 w 112"/>
                <a:gd name="T1" fmla="*/ 31 h 145"/>
                <a:gd name="T2" fmla="*/ 87 w 112"/>
                <a:gd name="T3" fmla="*/ 31 h 145"/>
                <a:gd name="T4" fmla="*/ 80 w 112"/>
                <a:gd name="T5" fmla="*/ 21 h 145"/>
                <a:gd name="T6" fmla="*/ 68 w 112"/>
                <a:gd name="T7" fmla="*/ 16 h 145"/>
                <a:gd name="T8" fmla="*/ 55 w 112"/>
                <a:gd name="T9" fmla="*/ 14 h 145"/>
                <a:gd name="T10" fmla="*/ 43 w 112"/>
                <a:gd name="T11" fmla="*/ 15 h 145"/>
                <a:gd name="T12" fmla="*/ 33 w 112"/>
                <a:gd name="T13" fmla="*/ 19 h 145"/>
                <a:gd name="T14" fmla="*/ 25 w 112"/>
                <a:gd name="T15" fmla="*/ 27 h 145"/>
                <a:gd name="T16" fmla="*/ 22 w 112"/>
                <a:gd name="T17" fmla="*/ 38 h 145"/>
                <a:gd name="T18" fmla="*/ 25 w 112"/>
                <a:gd name="T19" fmla="*/ 47 h 145"/>
                <a:gd name="T20" fmla="*/ 32 w 112"/>
                <a:gd name="T21" fmla="*/ 54 h 145"/>
                <a:gd name="T22" fmla="*/ 41 w 112"/>
                <a:gd name="T23" fmla="*/ 58 h 145"/>
                <a:gd name="T24" fmla="*/ 51 w 112"/>
                <a:gd name="T25" fmla="*/ 61 h 145"/>
                <a:gd name="T26" fmla="*/ 73 w 112"/>
                <a:gd name="T27" fmla="*/ 66 h 145"/>
                <a:gd name="T28" fmla="*/ 87 w 112"/>
                <a:gd name="T29" fmla="*/ 70 h 145"/>
                <a:gd name="T30" fmla="*/ 100 w 112"/>
                <a:gd name="T31" fmla="*/ 77 h 145"/>
                <a:gd name="T32" fmla="*/ 109 w 112"/>
                <a:gd name="T33" fmla="*/ 89 h 145"/>
                <a:gd name="T34" fmla="*/ 112 w 112"/>
                <a:gd name="T35" fmla="*/ 104 h 145"/>
                <a:gd name="T36" fmla="*/ 107 w 112"/>
                <a:gd name="T37" fmla="*/ 123 h 145"/>
                <a:gd name="T38" fmla="*/ 94 w 112"/>
                <a:gd name="T39" fmla="*/ 136 h 145"/>
                <a:gd name="T40" fmla="*/ 77 w 112"/>
                <a:gd name="T41" fmla="*/ 143 h 145"/>
                <a:gd name="T42" fmla="*/ 57 w 112"/>
                <a:gd name="T43" fmla="*/ 145 h 145"/>
                <a:gd name="T44" fmla="*/ 18 w 112"/>
                <a:gd name="T45" fmla="*/ 134 h 145"/>
                <a:gd name="T46" fmla="*/ 0 w 112"/>
                <a:gd name="T47" fmla="*/ 97 h 145"/>
                <a:gd name="T48" fmla="*/ 17 w 112"/>
                <a:gd name="T49" fmla="*/ 97 h 145"/>
                <a:gd name="T50" fmla="*/ 30 w 112"/>
                <a:gd name="T51" fmla="*/ 123 h 145"/>
                <a:gd name="T52" fmla="*/ 58 w 112"/>
                <a:gd name="T53" fmla="*/ 132 h 145"/>
                <a:gd name="T54" fmla="*/ 71 w 112"/>
                <a:gd name="T55" fmla="*/ 130 h 145"/>
                <a:gd name="T56" fmla="*/ 83 w 112"/>
                <a:gd name="T57" fmla="*/ 126 h 145"/>
                <a:gd name="T58" fmla="*/ 92 w 112"/>
                <a:gd name="T59" fmla="*/ 118 h 145"/>
                <a:gd name="T60" fmla="*/ 96 w 112"/>
                <a:gd name="T61" fmla="*/ 105 h 145"/>
                <a:gd name="T62" fmla="*/ 93 w 112"/>
                <a:gd name="T63" fmla="*/ 95 h 145"/>
                <a:gd name="T64" fmla="*/ 86 w 112"/>
                <a:gd name="T65" fmla="*/ 88 h 145"/>
                <a:gd name="T66" fmla="*/ 76 w 112"/>
                <a:gd name="T67" fmla="*/ 83 h 145"/>
                <a:gd name="T68" fmla="*/ 65 w 112"/>
                <a:gd name="T69" fmla="*/ 80 h 145"/>
                <a:gd name="T70" fmla="*/ 44 w 112"/>
                <a:gd name="T71" fmla="*/ 75 h 145"/>
                <a:gd name="T72" fmla="*/ 28 w 112"/>
                <a:gd name="T73" fmla="*/ 70 h 145"/>
                <a:gd name="T74" fmla="*/ 16 w 112"/>
                <a:gd name="T75" fmla="*/ 64 h 145"/>
                <a:gd name="T76" fmla="*/ 8 w 112"/>
                <a:gd name="T77" fmla="*/ 53 h 145"/>
                <a:gd name="T78" fmla="*/ 5 w 112"/>
                <a:gd name="T79" fmla="*/ 39 h 145"/>
                <a:gd name="T80" fmla="*/ 10 w 112"/>
                <a:gd name="T81" fmla="*/ 21 h 145"/>
                <a:gd name="T82" fmla="*/ 22 w 112"/>
                <a:gd name="T83" fmla="*/ 9 h 145"/>
                <a:gd name="T84" fmla="*/ 39 w 112"/>
                <a:gd name="T85" fmla="*/ 2 h 145"/>
                <a:gd name="T86" fmla="*/ 57 w 112"/>
                <a:gd name="T87" fmla="*/ 0 h 145"/>
                <a:gd name="T88" fmla="*/ 76 w 112"/>
                <a:gd name="T89" fmla="*/ 2 h 145"/>
                <a:gd name="T90" fmla="*/ 92 w 112"/>
                <a:gd name="T91" fmla="*/ 11 h 145"/>
                <a:gd name="T92" fmla="*/ 103 w 112"/>
                <a:gd name="T93" fmla="*/ 25 h 145"/>
                <a:gd name="T94" fmla="*/ 108 w 112"/>
                <a:gd name="T95" fmla="*/ 44 h 145"/>
                <a:gd name="T96" fmla="*/ 91 w 112"/>
                <a:gd name="T97" fmla="*/ 44 h 145"/>
                <a:gd name="T98" fmla="*/ 87 w 112"/>
                <a:gd name="T9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5">
                  <a:moveTo>
                    <a:pt x="87" y="31"/>
                  </a:moveTo>
                  <a:lnTo>
                    <a:pt x="87" y="31"/>
                  </a:lnTo>
                  <a:cubicBezTo>
                    <a:pt x="86" y="27"/>
                    <a:pt x="83" y="24"/>
                    <a:pt x="80" y="21"/>
                  </a:cubicBezTo>
                  <a:cubicBezTo>
                    <a:pt x="76" y="19"/>
                    <a:pt x="73" y="17"/>
                    <a:pt x="68" y="16"/>
                  </a:cubicBezTo>
                  <a:cubicBezTo>
                    <a:pt x="64" y="15"/>
                    <a:pt x="59" y="14"/>
                    <a:pt x="55" y="14"/>
                  </a:cubicBezTo>
                  <a:cubicBezTo>
                    <a:pt x="51" y="14"/>
                    <a:pt x="47" y="14"/>
                    <a:pt x="43" y="15"/>
                  </a:cubicBezTo>
                  <a:cubicBezTo>
                    <a:pt x="39" y="16"/>
                    <a:pt x="36" y="17"/>
                    <a:pt x="33" y="19"/>
                  </a:cubicBezTo>
                  <a:cubicBezTo>
                    <a:pt x="29" y="21"/>
                    <a:pt x="27" y="23"/>
                    <a:pt x="25" y="27"/>
                  </a:cubicBezTo>
                  <a:cubicBezTo>
                    <a:pt x="23" y="30"/>
                    <a:pt x="22" y="33"/>
                    <a:pt x="22" y="38"/>
                  </a:cubicBezTo>
                  <a:cubicBezTo>
                    <a:pt x="22" y="41"/>
                    <a:pt x="23" y="45"/>
                    <a:pt x="25" y="47"/>
                  </a:cubicBezTo>
                  <a:cubicBezTo>
                    <a:pt x="27" y="50"/>
                    <a:pt x="29" y="52"/>
                    <a:pt x="32" y="54"/>
                  </a:cubicBezTo>
                  <a:cubicBezTo>
                    <a:pt x="35" y="56"/>
                    <a:pt x="38" y="57"/>
                    <a:pt x="41" y="58"/>
                  </a:cubicBezTo>
                  <a:cubicBezTo>
                    <a:pt x="45" y="59"/>
                    <a:pt x="48" y="60"/>
                    <a:pt x="51" y="61"/>
                  </a:cubicBezTo>
                  <a:lnTo>
                    <a:pt x="73" y="66"/>
                  </a:lnTo>
                  <a:cubicBezTo>
                    <a:pt x="78" y="67"/>
                    <a:pt x="83" y="68"/>
                    <a:pt x="87" y="70"/>
                  </a:cubicBezTo>
                  <a:cubicBezTo>
                    <a:pt x="92" y="72"/>
                    <a:pt x="96" y="74"/>
                    <a:pt x="100" y="77"/>
                  </a:cubicBezTo>
                  <a:cubicBezTo>
                    <a:pt x="104" y="80"/>
                    <a:pt x="107" y="84"/>
                    <a:pt x="109" y="89"/>
                  </a:cubicBezTo>
                  <a:cubicBezTo>
                    <a:pt x="111" y="93"/>
                    <a:pt x="112" y="98"/>
                    <a:pt x="112" y="104"/>
                  </a:cubicBezTo>
                  <a:cubicBezTo>
                    <a:pt x="112" y="112"/>
                    <a:pt x="111" y="118"/>
                    <a:pt x="107" y="123"/>
                  </a:cubicBezTo>
                  <a:cubicBezTo>
                    <a:pt x="104" y="129"/>
                    <a:pt x="100" y="133"/>
                    <a:pt x="94" y="136"/>
                  </a:cubicBezTo>
                  <a:cubicBezTo>
                    <a:pt x="89" y="140"/>
                    <a:pt x="83" y="142"/>
                    <a:pt x="77" y="143"/>
                  </a:cubicBezTo>
                  <a:cubicBezTo>
                    <a:pt x="70" y="145"/>
                    <a:pt x="63" y="145"/>
                    <a:pt x="57" y="145"/>
                  </a:cubicBezTo>
                  <a:cubicBezTo>
                    <a:pt x="41" y="145"/>
                    <a:pt x="28" y="142"/>
                    <a:pt x="18" y="134"/>
                  </a:cubicBezTo>
                  <a:cubicBezTo>
                    <a:pt x="8" y="126"/>
                    <a:pt x="2" y="114"/>
                    <a:pt x="0" y="97"/>
                  </a:cubicBezTo>
                  <a:lnTo>
                    <a:pt x="17" y="97"/>
                  </a:lnTo>
                  <a:cubicBezTo>
                    <a:pt x="18" y="108"/>
                    <a:pt x="22" y="117"/>
                    <a:pt x="30" y="123"/>
                  </a:cubicBezTo>
                  <a:cubicBezTo>
                    <a:pt x="37" y="129"/>
                    <a:pt x="47" y="132"/>
                    <a:pt x="58" y="132"/>
                  </a:cubicBezTo>
                  <a:cubicBezTo>
                    <a:pt x="62" y="132"/>
                    <a:pt x="66" y="131"/>
                    <a:pt x="71" y="130"/>
                  </a:cubicBezTo>
                  <a:cubicBezTo>
                    <a:pt x="75" y="129"/>
                    <a:pt x="79" y="128"/>
                    <a:pt x="83" y="126"/>
                  </a:cubicBezTo>
                  <a:cubicBezTo>
                    <a:pt x="86" y="124"/>
                    <a:pt x="90" y="121"/>
                    <a:pt x="92" y="118"/>
                  </a:cubicBezTo>
                  <a:cubicBezTo>
                    <a:pt x="94" y="114"/>
                    <a:pt x="96" y="110"/>
                    <a:pt x="96" y="105"/>
                  </a:cubicBezTo>
                  <a:cubicBezTo>
                    <a:pt x="96" y="101"/>
                    <a:pt x="95" y="98"/>
                    <a:pt x="93" y="95"/>
                  </a:cubicBezTo>
                  <a:cubicBezTo>
                    <a:pt x="91" y="92"/>
                    <a:pt x="89" y="90"/>
                    <a:pt x="86" y="88"/>
                  </a:cubicBezTo>
                  <a:cubicBezTo>
                    <a:pt x="83" y="86"/>
                    <a:pt x="80" y="85"/>
                    <a:pt x="76" y="83"/>
                  </a:cubicBezTo>
                  <a:cubicBezTo>
                    <a:pt x="73" y="82"/>
                    <a:pt x="69" y="81"/>
                    <a:pt x="65" y="80"/>
                  </a:cubicBezTo>
                  <a:lnTo>
                    <a:pt x="44" y="75"/>
                  </a:lnTo>
                  <a:cubicBezTo>
                    <a:pt x="38" y="74"/>
                    <a:pt x="33" y="72"/>
                    <a:pt x="28" y="70"/>
                  </a:cubicBezTo>
                  <a:cubicBezTo>
                    <a:pt x="24" y="69"/>
                    <a:pt x="20" y="66"/>
                    <a:pt x="16" y="64"/>
                  </a:cubicBezTo>
                  <a:cubicBezTo>
                    <a:pt x="13" y="61"/>
                    <a:pt x="10" y="57"/>
                    <a:pt x="8" y="53"/>
                  </a:cubicBezTo>
                  <a:cubicBezTo>
                    <a:pt x="6" y="49"/>
                    <a:pt x="5" y="44"/>
                    <a:pt x="5" y="39"/>
                  </a:cubicBezTo>
                  <a:cubicBezTo>
                    <a:pt x="5" y="32"/>
                    <a:pt x="7" y="26"/>
                    <a:pt x="10" y="21"/>
                  </a:cubicBezTo>
                  <a:cubicBezTo>
                    <a:pt x="13" y="16"/>
                    <a:pt x="17" y="12"/>
                    <a:pt x="22" y="9"/>
                  </a:cubicBezTo>
                  <a:cubicBezTo>
                    <a:pt x="27" y="6"/>
                    <a:pt x="33" y="3"/>
                    <a:pt x="39" y="2"/>
                  </a:cubicBezTo>
                  <a:cubicBezTo>
                    <a:pt x="45" y="0"/>
                    <a:pt x="51" y="0"/>
                    <a:pt x="57" y="0"/>
                  </a:cubicBezTo>
                  <a:cubicBezTo>
                    <a:pt x="64" y="0"/>
                    <a:pt x="70" y="1"/>
                    <a:pt x="76" y="2"/>
                  </a:cubicBezTo>
                  <a:cubicBezTo>
                    <a:pt x="82" y="4"/>
                    <a:pt x="88" y="7"/>
                    <a:pt x="92" y="11"/>
                  </a:cubicBezTo>
                  <a:cubicBezTo>
                    <a:pt x="97" y="14"/>
                    <a:pt x="100" y="19"/>
                    <a:pt x="103" y="25"/>
                  </a:cubicBezTo>
                  <a:cubicBezTo>
                    <a:pt x="106" y="30"/>
                    <a:pt x="107" y="37"/>
                    <a:pt x="108" y="44"/>
                  </a:cubicBezTo>
                  <a:lnTo>
                    <a:pt x="91" y="44"/>
                  </a:lnTo>
                  <a:cubicBezTo>
                    <a:pt x="91" y="39"/>
                    <a:pt x="89" y="34"/>
                    <a:pt x="8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4136" y="2302"/>
              <a:ext cx="10" cy="117"/>
            </a:xfrm>
            <a:custGeom>
              <a:avLst/>
              <a:gdLst>
                <a:gd name="T0" fmla="*/ 0 w 16"/>
                <a:gd name="T1" fmla="*/ 53 h 191"/>
                <a:gd name="T2" fmla="*/ 0 w 16"/>
                <a:gd name="T3" fmla="*/ 53 h 191"/>
                <a:gd name="T4" fmla="*/ 16 w 16"/>
                <a:gd name="T5" fmla="*/ 53 h 191"/>
                <a:gd name="T6" fmla="*/ 16 w 16"/>
                <a:gd name="T7" fmla="*/ 191 h 191"/>
                <a:gd name="T8" fmla="*/ 0 w 16"/>
                <a:gd name="T9" fmla="*/ 191 h 191"/>
                <a:gd name="T10" fmla="*/ 0 w 16"/>
                <a:gd name="T11" fmla="*/ 53 h 191"/>
                <a:gd name="T12" fmla="*/ 0 w 16"/>
                <a:gd name="T13" fmla="*/ 0 h 191"/>
                <a:gd name="T14" fmla="*/ 0 w 16"/>
                <a:gd name="T15" fmla="*/ 0 h 191"/>
                <a:gd name="T16" fmla="*/ 16 w 16"/>
                <a:gd name="T17" fmla="*/ 0 h 191"/>
                <a:gd name="T18" fmla="*/ 16 w 16"/>
                <a:gd name="T19" fmla="*/ 27 h 191"/>
                <a:gd name="T20" fmla="*/ 0 w 16"/>
                <a:gd name="T21" fmla="*/ 27 h 191"/>
                <a:gd name="T22" fmla="*/ 0 w 1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1">
                  <a:moveTo>
                    <a:pt x="0" y="53"/>
                  </a:moveTo>
                  <a:lnTo>
                    <a:pt x="0" y="53"/>
                  </a:lnTo>
                  <a:lnTo>
                    <a:pt x="16" y="53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153" y="2309"/>
              <a:ext cx="42" cy="110"/>
            </a:xfrm>
            <a:custGeom>
              <a:avLst/>
              <a:gdLst>
                <a:gd name="T0" fmla="*/ 69 w 69"/>
                <a:gd name="T1" fmla="*/ 42 h 181"/>
                <a:gd name="T2" fmla="*/ 69 w 69"/>
                <a:gd name="T3" fmla="*/ 42 h 181"/>
                <a:gd name="T4" fmla="*/ 69 w 69"/>
                <a:gd name="T5" fmla="*/ 56 h 181"/>
                <a:gd name="T6" fmla="*/ 41 w 69"/>
                <a:gd name="T7" fmla="*/ 56 h 181"/>
                <a:gd name="T8" fmla="*/ 41 w 69"/>
                <a:gd name="T9" fmla="*/ 149 h 181"/>
                <a:gd name="T10" fmla="*/ 43 w 69"/>
                <a:gd name="T11" fmla="*/ 162 h 181"/>
                <a:gd name="T12" fmla="*/ 55 w 69"/>
                <a:gd name="T13" fmla="*/ 167 h 181"/>
                <a:gd name="T14" fmla="*/ 69 w 69"/>
                <a:gd name="T15" fmla="*/ 166 h 181"/>
                <a:gd name="T16" fmla="*/ 69 w 69"/>
                <a:gd name="T17" fmla="*/ 181 h 181"/>
                <a:gd name="T18" fmla="*/ 62 w 69"/>
                <a:gd name="T19" fmla="*/ 181 h 181"/>
                <a:gd name="T20" fmla="*/ 54 w 69"/>
                <a:gd name="T21" fmla="*/ 181 h 181"/>
                <a:gd name="T22" fmla="*/ 31 w 69"/>
                <a:gd name="T23" fmla="*/ 175 h 181"/>
                <a:gd name="T24" fmla="*/ 24 w 69"/>
                <a:gd name="T25" fmla="*/ 150 h 181"/>
                <a:gd name="T26" fmla="*/ 24 w 69"/>
                <a:gd name="T27" fmla="*/ 56 h 181"/>
                <a:gd name="T28" fmla="*/ 0 w 69"/>
                <a:gd name="T29" fmla="*/ 56 h 181"/>
                <a:gd name="T30" fmla="*/ 0 w 69"/>
                <a:gd name="T31" fmla="*/ 42 h 181"/>
                <a:gd name="T32" fmla="*/ 24 w 69"/>
                <a:gd name="T33" fmla="*/ 42 h 181"/>
                <a:gd name="T34" fmla="*/ 24 w 69"/>
                <a:gd name="T35" fmla="*/ 0 h 181"/>
                <a:gd name="T36" fmla="*/ 41 w 69"/>
                <a:gd name="T37" fmla="*/ 0 h 181"/>
                <a:gd name="T38" fmla="*/ 41 w 69"/>
                <a:gd name="T39" fmla="*/ 42 h 181"/>
                <a:gd name="T40" fmla="*/ 69 w 69"/>
                <a:gd name="T41" fmla="*/ 4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81">
                  <a:moveTo>
                    <a:pt x="69" y="42"/>
                  </a:moveTo>
                  <a:lnTo>
                    <a:pt x="69" y="42"/>
                  </a:lnTo>
                  <a:lnTo>
                    <a:pt x="69" y="56"/>
                  </a:lnTo>
                  <a:lnTo>
                    <a:pt x="41" y="56"/>
                  </a:lnTo>
                  <a:lnTo>
                    <a:pt x="41" y="149"/>
                  </a:lnTo>
                  <a:cubicBezTo>
                    <a:pt x="41" y="155"/>
                    <a:pt x="42" y="159"/>
                    <a:pt x="43" y="162"/>
                  </a:cubicBezTo>
                  <a:cubicBezTo>
                    <a:pt x="45" y="165"/>
                    <a:pt x="49" y="167"/>
                    <a:pt x="55" y="167"/>
                  </a:cubicBezTo>
                  <a:cubicBezTo>
                    <a:pt x="60" y="167"/>
                    <a:pt x="64" y="167"/>
                    <a:pt x="69" y="166"/>
                  </a:cubicBezTo>
                  <a:lnTo>
                    <a:pt x="69" y="181"/>
                  </a:lnTo>
                  <a:cubicBezTo>
                    <a:pt x="67" y="181"/>
                    <a:pt x="64" y="181"/>
                    <a:pt x="62" y="181"/>
                  </a:cubicBezTo>
                  <a:cubicBezTo>
                    <a:pt x="59" y="181"/>
                    <a:pt x="57" y="181"/>
                    <a:pt x="54" y="181"/>
                  </a:cubicBezTo>
                  <a:cubicBezTo>
                    <a:pt x="43" y="181"/>
                    <a:pt x="35" y="179"/>
                    <a:pt x="31" y="175"/>
                  </a:cubicBezTo>
                  <a:cubicBezTo>
                    <a:pt x="26" y="170"/>
                    <a:pt x="24" y="162"/>
                    <a:pt x="24" y="150"/>
                  </a:cubicBezTo>
                  <a:lnTo>
                    <a:pt x="24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24" y="42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6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198" y="2335"/>
              <a:ext cx="74" cy="115"/>
            </a:xfrm>
            <a:custGeom>
              <a:avLst/>
              <a:gdLst>
                <a:gd name="T0" fmla="*/ 18 w 122"/>
                <a:gd name="T1" fmla="*/ 0 h 189"/>
                <a:gd name="T2" fmla="*/ 18 w 122"/>
                <a:gd name="T3" fmla="*/ 0 h 189"/>
                <a:gd name="T4" fmla="*/ 63 w 122"/>
                <a:gd name="T5" fmla="*/ 117 h 189"/>
                <a:gd name="T6" fmla="*/ 106 w 122"/>
                <a:gd name="T7" fmla="*/ 0 h 189"/>
                <a:gd name="T8" fmla="*/ 122 w 122"/>
                <a:gd name="T9" fmla="*/ 0 h 189"/>
                <a:gd name="T10" fmla="*/ 63 w 122"/>
                <a:gd name="T11" fmla="*/ 159 h 189"/>
                <a:gd name="T12" fmla="*/ 56 w 122"/>
                <a:gd name="T13" fmla="*/ 173 h 189"/>
                <a:gd name="T14" fmla="*/ 48 w 122"/>
                <a:gd name="T15" fmla="*/ 182 h 189"/>
                <a:gd name="T16" fmla="*/ 39 w 122"/>
                <a:gd name="T17" fmla="*/ 187 h 189"/>
                <a:gd name="T18" fmla="*/ 26 w 122"/>
                <a:gd name="T19" fmla="*/ 189 h 189"/>
                <a:gd name="T20" fmla="*/ 18 w 122"/>
                <a:gd name="T21" fmla="*/ 188 h 189"/>
                <a:gd name="T22" fmla="*/ 13 w 122"/>
                <a:gd name="T23" fmla="*/ 187 h 189"/>
                <a:gd name="T24" fmla="*/ 13 w 122"/>
                <a:gd name="T25" fmla="*/ 173 h 189"/>
                <a:gd name="T26" fmla="*/ 19 w 122"/>
                <a:gd name="T27" fmla="*/ 174 h 189"/>
                <a:gd name="T28" fmla="*/ 25 w 122"/>
                <a:gd name="T29" fmla="*/ 174 h 189"/>
                <a:gd name="T30" fmla="*/ 34 w 122"/>
                <a:gd name="T31" fmla="*/ 173 h 189"/>
                <a:gd name="T32" fmla="*/ 40 w 122"/>
                <a:gd name="T33" fmla="*/ 168 h 189"/>
                <a:gd name="T34" fmla="*/ 45 w 122"/>
                <a:gd name="T35" fmla="*/ 162 h 189"/>
                <a:gd name="T36" fmla="*/ 49 w 122"/>
                <a:gd name="T37" fmla="*/ 153 h 189"/>
                <a:gd name="T38" fmla="*/ 55 w 122"/>
                <a:gd name="T39" fmla="*/ 137 h 189"/>
                <a:gd name="T40" fmla="*/ 0 w 122"/>
                <a:gd name="T41" fmla="*/ 0 h 189"/>
                <a:gd name="T42" fmla="*/ 18 w 122"/>
                <a:gd name="T4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89">
                  <a:moveTo>
                    <a:pt x="18" y="0"/>
                  </a:moveTo>
                  <a:lnTo>
                    <a:pt x="18" y="0"/>
                  </a:lnTo>
                  <a:lnTo>
                    <a:pt x="63" y="117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63" y="159"/>
                  </a:lnTo>
                  <a:cubicBezTo>
                    <a:pt x="60" y="164"/>
                    <a:pt x="58" y="169"/>
                    <a:pt x="56" y="173"/>
                  </a:cubicBezTo>
                  <a:cubicBezTo>
                    <a:pt x="53" y="177"/>
                    <a:pt x="51" y="180"/>
                    <a:pt x="48" y="182"/>
                  </a:cubicBezTo>
                  <a:cubicBezTo>
                    <a:pt x="46" y="184"/>
                    <a:pt x="43" y="186"/>
                    <a:pt x="39" y="187"/>
                  </a:cubicBezTo>
                  <a:cubicBezTo>
                    <a:pt x="36" y="188"/>
                    <a:pt x="32" y="189"/>
                    <a:pt x="26" y="189"/>
                  </a:cubicBezTo>
                  <a:cubicBezTo>
                    <a:pt x="23" y="188"/>
                    <a:pt x="20" y="188"/>
                    <a:pt x="18" y="188"/>
                  </a:cubicBezTo>
                  <a:cubicBezTo>
                    <a:pt x="16" y="188"/>
                    <a:pt x="15" y="188"/>
                    <a:pt x="13" y="187"/>
                  </a:cubicBezTo>
                  <a:lnTo>
                    <a:pt x="13" y="173"/>
                  </a:lnTo>
                  <a:cubicBezTo>
                    <a:pt x="15" y="173"/>
                    <a:pt x="17" y="174"/>
                    <a:pt x="19" y="174"/>
                  </a:cubicBezTo>
                  <a:cubicBezTo>
                    <a:pt x="21" y="174"/>
                    <a:pt x="23" y="174"/>
                    <a:pt x="25" y="174"/>
                  </a:cubicBezTo>
                  <a:cubicBezTo>
                    <a:pt x="29" y="174"/>
                    <a:pt x="32" y="174"/>
                    <a:pt x="34" y="173"/>
                  </a:cubicBezTo>
                  <a:cubicBezTo>
                    <a:pt x="36" y="172"/>
                    <a:pt x="39" y="170"/>
                    <a:pt x="40" y="168"/>
                  </a:cubicBezTo>
                  <a:cubicBezTo>
                    <a:pt x="42" y="166"/>
                    <a:pt x="44" y="164"/>
                    <a:pt x="45" y="162"/>
                  </a:cubicBezTo>
                  <a:cubicBezTo>
                    <a:pt x="46" y="159"/>
                    <a:pt x="47" y="156"/>
                    <a:pt x="49" y="153"/>
                  </a:cubicBezTo>
                  <a:lnTo>
                    <a:pt x="55" y="137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438" y="2215"/>
              <a:ext cx="153" cy="204"/>
            </a:xfrm>
            <a:custGeom>
              <a:avLst/>
              <a:gdLst>
                <a:gd name="T0" fmla="*/ 227 w 253"/>
                <a:gd name="T1" fmla="*/ 315 h 333"/>
                <a:gd name="T2" fmla="*/ 227 w 253"/>
                <a:gd name="T3" fmla="*/ 315 h 333"/>
                <a:gd name="T4" fmla="*/ 132 w 253"/>
                <a:gd name="T5" fmla="*/ 0 h 333"/>
                <a:gd name="T6" fmla="*/ 108 w 253"/>
                <a:gd name="T7" fmla="*/ 0 h 333"/>
                <a:gd name="T8" fmla="*/ 12 w 253"/>
                <a:gd name="T9" fmla="*/ 320 h 333"/>
                <a:gd name="T10" fmla="*/ 0 w 253"/>
                <a:gd name="T11" fmla="*/ 328 h 333"/>
                <a:gd name="T12" fmla="*/ 0 w 253"/>
                <a:gd name="T13" fmla="*/ 333 h 333"/>
                <a:gd name="T14" fmla="*/ 68 w 253"/>
                <a:gd name="T15" fmla="*/ 333 h 333"/>
                <a:gd name="T16" fmla="*/ 68 w 253"/>
                <a:gd name="T17" fmla="*/ 328 h 333"/>
                <a:gd name="T18" fmla="*/ 41 w 253"/>
                <a:gd name="T19" fmla="*/ 315 h 333"/>
                <a:gd name="T20" fmla="*/ 119 w 253"/>
                <a:gd name="T21" fmla="*/ 47 h 333"/>
                <a:gd name="T22" fmla="*/ 198 w 253"/>
                <a:gd name="T23" fmla="*/ 315 h 333"/>
                <a:gd name="T24" fmla="*/ 171 w 253"/>
                <a:gd name="T25" fmla="*/ 328 h 333"/>
                <a:gd name="T26" fmla="*/ 171 w 253"/>
                <a:gd name="T27" fmla="*/ 333 h 333"/>
                <a:gd name="T28" fmla="*/ 253 w 253"/>
                <a:gd name="T29" fmla="*/ 333 h 333"/>
                <a:gd name="T30" fmla="*/ 253 w 253"/>
                <a:gd name="T31" fmla="*/ 328 h 333"/>
                <a:gd name="T32" fmla="*/ 227 w 253"/>
                <a:gd name="T33" fmla="*/ 31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333">
                  <a:moveTo>
                    <a:pt x="227" y="315"/>
                  </a:moveTo>
                  <a:lnTo>
                    <a:pt x="227" y="31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2" y="320"/>
                  </a:lnTo>
                  <a:lnTo>
                    <a:pt x="0" y="328"/>
                  </a:lnTo>
                  <a:lnTo>
                    <a:pt x="0" y="333"/>
                  </a:lnTo>
                  <a:lnTo>
                    <a:pt x="68" y="333"/>
                  </a:lnTo>
                  <a:lnTo>
                    <a:pt x="68" y="328"/>
                  </a:lnTo>
                  <a:lnTo>
                    <a:pt x="41" y="315"/>
                  </a:lnTo>
                  <a:lnTo>
                    <a:pt x="119" y="47"/>
                  </a:lnTo>
                  <a:lnTo>
                    <a:pt x="198" y="315"/>
                  </a:lnTo>
                  <a:lnTo>
                    <a:pt x="171" y="328"/>
                  </a:lnTo>
                  <a:lnTo>
                    <a:pt x="171" y="333"/>
                  </a:lnTo>
                  <a:lnTo>
                    <a:pt x="253" y="333"/>
                  </a:lnTo>
                  <a:lnTo>
                    <a:pt x="253" y="328"/>
                  </a:lnTo>
                  <a:lnTo>
                    <a:pt x="227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452" y="2214"/>
              <a:ext cx="116" cy="118"/>
            </a:xfrm>
            <a:custGeom>
              <a:avLst/>
              <a:gdLst>
                <a:gd name="T0" fmla="*/ 133 w 192"/>
                <a:gd name="T1" fmla="*/ 0 h 193"/>
                <a:gd name="T2" fmla="*/ 133 w 192"/>
                <a:gd name="T3" fmla="*/ 0 h 193"/>
                <a:gd name="T4" fmla="*/ 133 w 192"/>
                <a:gd name="T5" fmla="*/ 5 h 193"/>
                <a:gd name="T6" fmla="*/ 152 w 192"/>
                <a:gd name="T7" fmla="*/ 16 h 193"/>
                <a:gd name="T8" fmla="*/ 152 w 192"/>
                <a:gd name="T9" fmla="*/ 125 h 193"/>
                <a:gd name="T10" fmla="*/ 96 w 192"/>
                <a:gd name="T11" fmla="*/ 177 h 193"/>
                <a:gd name="T12" fmla="*/ 40 w 192"/>
                <a:gd name="T13" fmla="*/ 125 h 193"/>
                <a:gd name="T14" fmla="*/ 40 w 192"/>
                <a:gd name="T15" fmla="*/ 16 h 193"/>
                <a:gd name="T16" fmla="*/ 59 w 192"/>
                <a:gd name="T17" fmla="*/ 5 h 193"/>
                <a:gd name="T18" fmla="*/ 59 w 192"/>
                <a:gd name="T19" fmla="*/ 0 h 193"/>
                <a:gd name="T20" fmla="*/ 0 w 192"/>
                <a:gd name="T21" fmla="*/ 0 h 193"/>
                <a:gd name="T22" fmla="*/ 0 w 192"/>
                <a:gd name="T23" fmla="*/ 5 h 193"/>
                <a:gd name="T24" fmla="*/ 19 w 192"/>
                <a:gd name="T25" fmla="*/ 16 h 193"/>
                <a:gd name="T26" fmla="*/ 19 w 192"/>
                <a:gd name="T27" fmla="*/ 129 h 193"/>
                <a:gd name="T28" fmla="*/ 96 w 192"/>
                <a:gd name="T29" fmla="*/ 193 h 193"/>
                <a:gd name="T30" fmla="*/ 173 w 192"/>
                <a:gd name="T31" fmla="*/ 129 h 193"/>
                <a:gd name="T32" fmla="*/ 173 w 192"/>
                <a:gd name="T33" fmla="*/ 16 h 193"/>
                <a:gd name="T34" fmla="*/ 192 w 192"/>
                <a:gd name="T35" fmla="*/ 5 h 193"/>
                <a:gd name="T36" fmla="*/ 192 w 192"/>
                <a:gd name="T37" fmla="*/ 0 h 193"/>
                <a:gd name="T38" fmla="*/ 133 w 192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3">
                  <a:moveTo>
                    <a:pt x="13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52" y="16"/>
                  </a:lnTo>
                  <a:cubicBezTo>
                    <a:pt x="152" y="46"/>
                    <a:pt x="152" y="113"/>
                    <a:pt x="152" y="125"/>
                  </a:cubicBezTo>
                  <a:cubicBezTo>
                    <a:pt x="152" y="161"/>
                    <a:pt x="132" y="177"/>
                    <a:pt x="96" y="177"/>
                  </a:cubicBezTo>
                  <a:cubicBezTo>
                    <a:pt x="60" y="177"/>
                    <a:pt x="40" y="161"/>
                    <a:pt x="40" y="125"/>
                  </a:cubicBezTo>
                  <a:cubicBezTo>
                    <a:pt x="40" y="113"/>
                    <a:pt x="40" y="46"/>
                    <a:pt x="40" y="16"/>
                  </a:cubicBez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" y="16"/>
                  </a:lnTo>
                  <a:cubicBezTo>
                    <a:pt x="19" y="50"/>
                    <a:pt x="19" y="115"/>
                    <a:pt x="19" y="129"/>
                  </a:cubicBezTo>
                  <a:cubicBezTo>
                    <a:pt x="19" y="169"/>
                    <a:pt x="46" y="193"/>
                    <a:pt x="96" y="193"/>
                  </a:cubicBezTo>
                  <a:cubicBezTo>
                    <a:pt x="146" y="193"/>
                    <a:pt x="173" y="169"/>
                    <a:pt x="173" y="129"/>
                  </a:cubicBezTo>
                  <a:cubicBezTo>
                    <a:pt x="173" y="115"/>
                    <a:pt x="173" y="50"/>
                    <a:pt x="173" y="16"/>
                  </a:cubicBezTo>
                  <a:lnTo>
                    <a:pt x="192" y="5"/>
                  </a:lnTo>
                  <a:lnTo>
                    <a:pt x="192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27" y="2214"/>
              <a:ext cx="125" cy="205"/>
            </a:xfrm>
            <a:custGeom>
              <a:avLst/>
              <a:gdLst>
                <a:gd name="T0" fmla="*/ 206 w 206"/>
                <a:gd name="T1" fmla="*/ 326 h 335"/>
                <a:gd name="T2" fmla="*/ 206 w 206"/>
                <a:gd name="T3" fmla="*/ 326 h 335"/>
                <a:gd name="T4" fmla="*/ 114 w 206"/>
                <a:gd name="T5" fmla="*/ 183 h 335"/>
                <a:gd name="T6" fmla="*/ 205 w 206"/>
                <a:gd name="T7" fmla="*/ 89 h 335"/>
                <a:gd name="T8" fmla="*/ 93 w 206"/>
                <a:gd name="T9" fmla="*/ 0 h 335"/>
                <a:gd name="T10" fmla="*/ 0 w 206"/>
                <a:gd name="T11" fmla="*/ 0 h 335"/>
                <a:gd name="T12" fmla="*/ 0 w 206"/>
                <a:gd name="T13" fmla="*/ 5 h 335"/>
                <a:gd name="T14" fmla="*/ 27 w 206"/>
                <a:gd name="T15" fmla="*/ 18 h 335"/>
                <a:gd name="T16" fmla="*/ 27 w 206"/>
                <a:gd name="T17" fmla="*/ 317 h 335"/>
                <a:gd name="T18" fmla="*/ 0 w 206"/>
                <a:gd name="T19" fmla="*/ 330 h 335"/>
                <a:gd name="T20" fmla="*/ 0 w 206"/>
                <a:gd name="T21" fmla="*/ 335 h 335"/>
                <a:gd name="T22" fmla="*/ 82 w 206"/>
                <a:gd name="T23" fmla="*/ 335 h 335"/>
                <a:gd name="T24" fmla="*/ 82 w 206"/>
                <a:gd name="T25" fmla="*/ 330 h 335"/>
                <a:gd name="T26" fmla="*/ 55 w 206"/>
                <a:gd name="T27" fmla="*/ 317 h 335"/>
                <a:gd name="T28" fmla="*/ 55 w 206"/>
                <a:gd name="T29" fmla="*/ 18 h 335"/>
                <a:gd name="T30" fmla="*/ 94 w 206"/>
                <a:gd name="T31" fmla="*/ 14 h 335"/>
                <a:gd name="T32" fmla="*/ 176 w 206"/>
                <a:gd name="T33" fmla="*/ 90 h 335"/>
                <a:gd name="T34" fmla="*/ 80 w 206"/>
                <a:gd name="T35" fmla="*/ 173 h 335"/>
                <a:gd name="T36" fmla="*/ 80 w 206"/>
                <a:gd name="T37" fmla="*/ 178 h 335"/>
                <a:gd name="T38" fmla="*/ 180 w 206"/>
                <a:gd name="T39" fmla="*/ 335 h 335"/>
                <a:gd name="T40" fmla="*/ 189 w 206"/>
                <a:gd name="T41" fmla="*/ 335 h 335"/>
                <a:gd name="T42" fmla="*/ 206 w 206"/>
                <a:gd name="T43" fmla="*/ 32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335">
                  <a:moveTo>
                    <a:pt x="206" y="326"/>
                  </a:moveTo>
                  <a:lnTo>
                    <a:pt x="206" y="326"/>
                  </a:lnTo>
                  <a:lnTo>
                    <a:pt x="114" y="183"/>
                  </a:lnTo>
                  <a:cubicBezTo>
                    <a:pt x="169" y="175"/>
                    <a:pt x="205" y="146"/>
                    <a:pt x="205" y="89"/>
                  </a:cubicBezTo>
                  <a:cubicBezTo>
                    <a:pt x="205" y="35"/>
                    <a:pt x="169" y="0"/>
                    <a:pt x="93" y="0"/>
                  </a:cubicBezTo>
                  <a:lnTo>
                    <a:pt x="0" y="0"/>
                  </a:lnTo>
                  <a:lnTo>
                    <a:pt x="0" y="5"/>
                  </a:lnTo>
                  <a:lnTo>
                    <a:pt x="27" y="18"/>
                  </a:lnTo>
                  <a:lnTo>
                    <a:pt x="27" y="317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82" y="335"/>
                  </a:lnTo>
                  <a:lnTo>
                    <a:pt x="82" y="330"/>
                  </a:lnTo>
                  <a:lnTo>
                    <a:pt x="55" y="317"/>
                  </a:lnTo>
                  <a:lnTo>
                    <a:pt x="55" y="18"/>
                  </a:lnTo>
                  <a:cubicBezTo>
                    <a:pt x="56" y="18"/>
                    <a:pt x="67" y="14"/>
                    <a:pt x="94" y="14"/>
                  </a:cubicBezTo>
                  <a:cubicBezTo>
                    <a:pt x="144" y="14"/>
                    <a:pt x="176" y="41"/>
                    <a:pt x="176" y="90"/>
                  </a:cubicBezTo>
                  <a:cubicBezTo>
                    <a:pt x="176" y="145"/>
                    <a:pt x="141" y="173"/>
                    <a:pt x="80" y="173"/>
                  </a:cubicBezTo>
                  <a:lnTo>
                    <a:pt x="80" y="178"/>
                  </a:lnTo>
                  <a:lnTo>
                    <a:pt x="180" y="335"/>
                  </a:lnTo>
                  <a:lnTo>
                    <a:pt x="189" y="335"/>
                  </a:lnTo>
                  <a:lnTo>
                    <a:pt x="206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432" y="1954"/>
              <a:ext cx="4" cy="6"/>
            </a:xfrm>
            <a:custGeom>
              <a:avLst/>
              <a:gdLst>
                <a:gd name="T0" fmla="*/ 6 w 6"/>
                <a:gd name="T1" fmla="*/ 8 h 9"/>
                <a:gd name="T2" fmla="*/ 6 w 6"/>
                <a:gd name="T3" fmla="*/ 8 h 9"/>
                <a:gd name="T4" fmla="*/ 5 w 6"/>
                <a:gd name="T5" fmla="*/ 0 h 9"/>
                <a:gd name="T6" fmla="*/ 0 w 6"/>
                <a:gd name="T7" fmla="*/ 1 h 9"/>
                <a:gd name="T8" fmla="*/ 2 w 6"/>
                <a:gd name="T9" fmla="*/ 9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lnTo>
                    <a:pt x="6" y="8"/>
                  </a:lnTo>
                  <a:cubicBezTo>
                    <a:pt x="6" y="4"/>
                    <a:pt x="5" y="1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3"/>
                    <a:pt x="2" y="6"/>
                    <a:pt x="2" y="9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444" y="2015"/>
              <a:ext cx="14" cy="11"/>
            </a:xfrm>
            <a:custGeom>
              <a:avLst/>
              <a:gdLst>
                <a:gd name="T0" fmla="*/ 20 w 22"/>
                <a:gd name="T1" fmla="*/ 2 h 18"/>
                <a:gd name="T2" fmla="*/ 20 w 22"/>
                <a:gd name="T3" fmla="*/ 2 h 18"/>
                <a:gd name="T4" fmla="*/ 7 w 22"/>
                <a:gd name="T5" fmla="*/ 0 h 18"/>
                <a:gd name="T6" fmla="*/ 3 w 22"/>
                <a:gd name="T7" fmla="*/ 1 h 18"/>
                <a:gd name="T8" fmla="*/ 0 w 22"/>
                <a:gd name="T9" fmla="*/ 17 h 18"/>
                <a:gd name="T10" fmla="*/ 1 w 22"/>
                <a:gd name="T11" fmla="*/ 18 h 18"/>
                <a:gd name="T12" fmla="*/ 21 w 22"/>
                <a:gd name="T13" fmla="*/ 3 h 18"/>
                <a:gd name="T14" fmla="*/ 20 w 22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2"/>
                  </a:moveTo>
                  <a:lnTo>
                    <a:pt x="20" y="2"/>
                  </a:lnTo>
                  <a:cubicBezTo>
                    <a:pt x="12" y="6"/>
                    <a:pt x="8" y="3"/>
                    <a:pt x="7" y="0"/>
                  </a:cubicBezTo>
                  <a:cubicBezTo>
                    <a:pt x="6" y="1"/>
                    <a:pt x="3" y="2"/>
                    <a:pt x="3" y="1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5" y="16"/>
                    <a:pt x="14" y="10"/>
                    <a:pt x="21" y="3"/>
                  </a:cubicBezTo>
                  <a:cubicBezTo>
                    <a:pt x="22" y="2"/>
                    <a:pt x="21" y="1"/>
                    <a:pt x="2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441" y="1952"/>
              <a:ext cx="29" cy="8"/>
            </a:xfrm>
            <a:custGeom>
              <a:avLst/>
              <a:gdLst>
                <a:gd name="T0" fmla="*/ 2 w 48"/>
                <a:gd name="T1" fmla="*/ 3 h 13"/>
                <a:gd name="T2" fmla="*/ 2 w 48"/>
                <a:gd name="T3" fmla="*/ 3 h 13"/>
                <a:gd name="T4" fmla="*/ 42 w 48"/>
                <a:gd name="T5" fmla="*/ 11 h 13"/>
                <a:gd name="T6" fmla="*/ 43 w 48"/>
                <a:gd name="T7" fmla="*/ 12 h 13"/>
                <a:gd name="T8" fmla="*/ 46 w 48"/>
                <a:gd name="T9" fmla="*/ 13 h 13"/>
                <a:gd name="T10" fmla="*/ 48 w 48"/>
                <a:gd name="T11" fmla="*/ 5 h 13"/>
                <a:gd name="T12" fmla="*/ 2 w 48"/>
                <a:gd name="T13" fmla="*/ 2 h 13"/>
                <a:gd name="T14" fmla="*/ 2 w 48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3">
                  <a:moveTo>
                    <a:pt x="2" y="3"/>
                  </a:moveTo>
                  <a:lnTo>
                    <a:pt x="2" y="3"/>
                  </a:lnTo>
                  <a:cubicBezTo>
                    <a:pt x="5" y="2"/>
                    <a:pt x="43" y="5"/>
                    <a:pt x="42" y="11"/>
                  </a:cubicBezTo>
                  <a:cubicBezTo>
                    <a:pt x="42" y="12"/>
                    <a:pt x="41" y="12"/>
                    <a:pt x="43" y="12"/>
                  </a:cubicBezTo>
                  <a:lnTo>
                    <a:pt x="46" y="13"/>
                  </a:lnTo>
                  <a:cubicBezTo>
                    <a:pt x="46" y="10"/>
                    <a:pt x="47" y="7"/>
                    <a:pt x="48" y="5"/>
                  </a:cubicBezTo>
                  <a:cubicBezTo>
                    <a:pt x="36" y="2"/>
                    <a:pt x="16" y="0"/>
                    <a:pt x="2" y="2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407" y="2031"/>
              <a:ext cx="23" cy="28"/>
            </a:xfrm>
            <a:custGeom>
              <a:avLst/>
              <a:gdLst>
                <a:gd name="T0" fmla="*/ 6 w 39"/>
                <a:gd name="T1" fmla="*/ 19 h 46"/>
                <a:gd name="T2" fmla="*/ 6 w 39"/>
                <a:gd name="T3" fmla="*/ 19 h 46"/>
                <a:gd name="T4" fmla="*/ 12 w 39"/>
                <a:gd name="T5" fmla="*/ 23 h 46"/>
                <a:gd name="T6" fmla="*/ 6 w 39"/>
                <a:gd name="T7" fmla="*/ 28 h 46"/>
                <a:gd name="T8" fmla="*/ 0 w 39"/>
                <a:gd name="T9" fmla="*/ 34 h 46"/>
                <a:gd name="T10" fmla="*/ 9 w 39"/>
                <a:gd name="T11" fmla="*/ 33 h 46"/>
                <a:gd name="T12" fmla="*/ 16 w 39"/>
                <a:gd name="T13" fmla="*/ 29 h 46"/>
                <a:gd name="T14" fmla="*/ 17 w 39"/>
                <a:gd name="T15" fmla="*/ 37 h 46"/>
                <a:gd name="T16" fmla="*/ 20 w 39"/>
                <a:gd name="T17" fmla="*/ 46 h 46"/>
                <a:gd name="T18" fmla="*/ 23 w 39"/>
                <a:gd name="T19" fmla="*/ 37 h 46"/>
                <a:gd name="T20" fmla="*/ 23 w 39"/>
                <a:gd name="T21" fmla="*/ 29 h 46"/>
                <a:gd name="T22" fmla="*/ 31 w 39"/>
                <a:gd name="T23" fmla="*/ 31 h 46"/>
                <a:gd name="T24" fmla="*/ 39 w 39"/>
                <a:gd name="T25" fmla="*/ 34 h 46"/>
                <a:gd name="T26" fmla="*/ 33 w 39"/>
                <a:gd name="T27" fmla="*/ 27 h 46"/>
                <a:gd name="T28" fmla="*/ 26 w 39"/>
                <a:gd name="T29" fmla="*/ 22 h 46"/>
                <a:gd name="T30" fmla="*/ 33 w 39"/>
                <a:gd name="T31" fmla="*/ 18 h 46"/>
                <a:gd name="T32" fmla="*/ 39 w 39"/>
                <a:gd name="T33" fmla="*/ 11 h 46"/>
                <a:gd name="T34" fmla="*/ 30 w 39"/>
                <a:gd name="T35" fmla="*/ 13 h 46"/>
                <a:gd name="T36" fmla="*/ 23 w 39"/>
                <a:gd name="T37" fmla="*/ 17 h 46"/>
                <a:gd name="T38" fmla="*/ 21 w 39"/>
                <a:gd name="T39" fmla="*/ 9 h 46"/>
                <a:gd name="T40" fmla="*/ 19 w 39"/>
                <a:gd name="T41" fmla="*/ 0 h 46"/>
                <a:gd name="T42" fmla="*/ 16 w 39"/>
                <a:gd name="T43" fmla="*/ 9 h 46"/>
                <a:gd name="T44" fmla="*/ 16 w 39"/>
                <a:gd name="T45" fmla="*/ 17 h 46"/>
                <a:gd name="T46" fmla="*/ 8 w 39"/>
                <a:gd name="T47" fmla="*/ 14 h 46"/>
                <a:gd name="T48" fmla="*/ 0 w 39"/>
                <a:gd name="T49" fmla="*/ 12 h 46"/>
                <a:gd name="T50" fmla="*/ 6 w 39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6" y="19"/>
                  </a:moveTo>
                  <a:lnTo>
                    <a:pt x="6" y="19"/>
                  </a:lnTo>
                  <a:cubicBezTo>
                    <a:pt x="7" y="21"/>
                    <a:pt x="10" y="23"/>
                    <a:pt x="12" y="23"/>
                  </a:cubicBezTo>
                  <a:cubicBezTo>
                    <a:pt x="12" y="25"/>
                    <a:pt x="9" y="27"/>
                    <a:pt x="6" y="28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3" y="33"/>
                    <a:pt x="5" y="33"/>
                    <a:pt x="9" y="33"/>
                  </a:cubicBezTo>
                  <a:cubicBezTo>
                    <a:pt x="12" y="33"/>
                    <a:pt x="15" y="31"/>
                    <a:pt x="16" y="29"/>
                  </a:cubicBezTo>
                  <a:cubicBezTo>
                    <a:pt x="18" y="31"/>
                    <a:pt x="18" y="34"/>
                    <a:pt x="17" y="37"/>
                  </a:cubicBezTo>
                  <a:cubicBezTo>
                    <a:pt x="17" y="40"/>
                    <a:pt x="17" y="44"/>
                    <a:pt x="20" y="46"/>
                  </a:cubicBezTo>
                  <a:cubicBezTo>
                    <a:pt x="20" y="42"/>
                    <a:pt x="21" y="40"/>
                    <a:pt x="23" y="37"/>
                  </a:cubicBezTo>
                  <a:cubicBezTo>
                    <a:pt x="24" y="35"/>
                    <a:pt x="24" y="31"/>
                    <a:pt x="23" y="29"/>
                  </a:cubicBezTo>
                  <a:cubicBezTo>
                    <a:pt x="26" y="28"/>
                    <a:pt x="28" y="30"/>
                    <a:pt x="31" y="31"/>
                  </a:cubicBezTo>
                  <a:cubicBezTo>
                    <a:pt x="33" y="34"/>
                    <a:pt x="36" y="35"/>
                    <a:pt x="39" y="34"/>
                  </a:cubicBezTo>
                  <a:cubicBezTo>
                    <a:pt x="36" y="32"/>
                    <a:pt x="35" y="30"/>
                    <a:pt x="33" y="27"/>
                  </a:cubicBezTo>
                  <a:cubicBezTo>
                    <a:pt x="32" y="25"/>
                    <a:pt x="29" y="22"/>
                    <a:pt x="26" y="22"/>
                  </a:cubicBezTo>
                  <a:cubicBezTo>
                    <a:pt x="27" y="20"/>
                    <a:pt x="30" y="18"/>
                    <a:pt x="33" y="18"/>
                  </a:cubicBezTo>
                  <a:cubicBezTo>
                    <a:pt x="36" y="16"/>
                    <a:pt x="39" y="14"/>
                    <a:pt x="39" y="11"/>
                  </a:cubicBezTo>
                  <a:cubicBezTo>
                    <a:pt x="36" y="13"/>
                    <a:pt x="33" y="13"/>
                    <a:pt x="30" y="13"/>
                  </a:cubicBezTo>
                  <a:cubicBezTo>
                    <a:pt x="27" y="13"/>
                    <a:pt x="24" y="14"/>
                    <a:pt x="23" y="17"/>
                  </a:cubicBezTo>
                  <a:cubicBezTo>
                    <a:pt x="21" y="15"/>
                    <a:pt x="21" y="12"/>
                    <a:pt x="21" y="9"/>
                  </a:cubicBezTo>
                  <a:cubicBezTo>
                    <a:pt x="22" y="5"/>
                    <a:pt x="22" y="2"/>
                    <a:pt x="19" y="0"/>
                  </a:cubicBezTo>
                  <a:cubicBezTo>
                    <a:pt x="19" y="4"/>
                    <a:pt x="18" y="6"/>
                    <a:pt x="16" y="9"/>
                  </a:cubicBezTo>
                  <a:cubicBezTo>
                    <a:pt x="15" y="11"/>
                    <a:pt x="14" y="15"/>
                    <a:pt x="16" y="17"/>
                  </a:cubicBezTo>
                  <a:cubicBezTo>
                    <a:pt x="13" y="17"/>
                    <a:pt x="10" y="16"/>
                    <a:pt x="8" y="14"/>
                  </a:cubicBezTo>
                  <a:cubicBezTo>
                    <a:pt x="6" y="12"/>
                    <a:pt x="2" y="10"/>
                    <a:pt x="0" y="12"/>
                  </a:cubicBezTo>
                  <a:cubicBezTo>
                    <a:pt x="3" y="14"/>
                    <a:pt x="4" y="16"/>
                    <a:pt x="6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447" y="2087"/>
              <a:ext cx="2" cy="6"/>
            </a:xfrm>
            <a:custGeom>
              <a:avLst/>
              <a:gdLst>
                <a:gd name="T0" fmla="*/ 2 w 3"/>
                <a:gd name="T1" fmla="*/ 11 h 11"/>
                <a:gd name="T2" fmla="*/ 2 w 3"/>
                <a:gd name="T3" fmla="*/ 11 h 11"/>
                <a:gd name="T4" fmla="*/ 2 w 3"/>
                <a:gd name="T5" fmla="*/ 0 h 11"/>
                <a:gd name="T6" fmla="*/ 2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lnTo>
                    <a:pt x="2" y="11"/>
                  </a:lnTo>
                  <a:cubicBezTo>
                    <a:pt x="3" y="11"/>
                    <a:pt x="2" y="0"/>
                    <a:pt x="2" y="0"/>
                  </a:cubicBezTo>
                  <a:cubicBezTo>
                    <a:pt x="1" y="0"/>
                    <a:pt x="0" y="11"/>
                    <a:pt x="2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358" y="2087"/>
              <a:ext cx="5" cy="4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4 w 8"/>
                <a:gd name="T5" fmla="*/ 1 h 6"/>
                <a:gd name="T6" fmla="*/ 2 w 8"/>
                <a:gd name="T7" fmla="*/ 5 h 6"/>
                <a:gd name="T8" fmla="*/ 4 w 8"/>
                <a:gd name="T9" fmla="*/ 5 h 6"/>
                <a:gd name="T10" fmla="*/ 5 w 8"/>
                <a:gd name="T11" fmla="*/ 4 h 6"/>
                <a:gd name="T12" fmla="*/ 5 w 8"/>
                <a:gd name="T13" fmla="*/ 3 h 6"/>
                <a:gd name="T14" fmla="*/ 6 w 8"/>
                <a:gd name="T15" fmla="*/ 2 h 6"/>
                <a:gd name="T16" fmla="*/ 7 w 8"/>
                <a:gd name="T17" fmla="*/ 0 h 6"/>
                <a:gd name="T18" fmla="*/ 5 w 8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0" y="6"/>
                    <a:pt x="2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341" y="2077"/>
              <a:ext cx="7" cy="4"/>
            </a:xfrm>
            <a:custGeom>
              <a:avLst/>
              <a:gdLst>
                <a:gd name="T0" fmla="*/ 9 w 11"/>
                <a:gd name="T1" fmla="*/ 1 h 6"/>
                <a:gd name="T2" fmla="*/ 9 w 11"/>
                <a:gd name="T3" fmla="*/ 1 h 6"/>
                <a:gd name="T4" fmla="*/ 11 w 11"/>
                <a:gd name="T5" fmla="*/ 0 h 6"/>
                <a:gd name="T6" fmla="*/ 7 w 11"/>
                <a:gd name="T7" fmla="*/ 0 h 6"/>
                <a:gd name="T8" fmla="*/ 5 w 11"/>
                <a:gd name="T9" fmla="*/ 1 h 6"/>
                <a:gd name="T10" fmla="*/ 3 w 11"/>
                <a:gd name="T11" fmla="*/ 1 h 6"/>
                <a:gd name="T12" fmla="*/ 2 w 11"/>
                <a:gd name="T13" fmla="*/ 3 h 6"/>
                <a:gd name="T14" fmla="*/ 0 w 11"/>
                <a:gd name="T15" fmla="*/ 5 h 6"/>
                <a:gd name="T16" fmla="*/ 1 w 11"/>
                <a:gd name="T17" fmla="*/ 6 h 6"/>
                <a:gd name="T18" fmla="*/ 3 w 11"/>
                <a:gd name="T19" fmla="*/ 4 h 6"/>
                <a:gd name="T20" fmla="*/ 6 w 11"/>
                <a:gd name="T21" fmla="*/ 3 h 6"/>
                <a:gd name="T22" fmla="*/ 9 w 11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9" y="1"/>
                  </a:moveTo>
                  <a:lnTo>
                    <a:pt x="9" y="1"/>
                  </a:ln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8" y="2"/>
                    <a:pt x="8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340" y="2081"/>
              <a:ext cx="5" cy="3"/>
            </a:xfrm>
            <a:custGeom>
              <a:avLst/>
              <a:gdLst>
                <a:gd name="T0" fmla="*/ 8 w 9"/>
                <a:gd name="T1" fmla="*/ 2 h 5"/>
                <a:gd name="T2" fmla="*/ 8 w 9"/>
                <a:gd name="T3" fmla="*/ 2 h 5"/>
                <a:gd name="T4" fmla="*/ 9 w 9"/>
                <a:gd name="T5" fmla="*/ 1 h 5"/>
                <a:gd name="T6" fmla="*/ 3 w 9"/>
                <a:gd name="T7" fmla="*/ 2 h 5"/>
                <a:gd name="T8" fmla="*/ 2 w 9"/>
                <a:gd name="T9" fmla="*/ 2 h 5"/>
                <a:gd name="T10" fmla="*/ 0 w 9"/>
                <a:gd name="T11" fmla="*/ 4 h 5"/>
                <a:gd name="T12" fmla="*/ 1 w 9"/>
                <a:gd name="T13" fmla="*/ 5 h 5"/>
                <a:gd name="T14" fmla="*/ 5 w 9"/>
                <a:gd name="T15" fmla="*/ 3 h 5"/>
                <a:gd name="T16" fmla="*/ 8 w 9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lnTo>
                    <a:pt x="8" y="2"/>
                  </a:ln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3"/>
                    <a:pt x="3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3337" y="2085"/>
              <a:ext cx="4" cy="3"/>
            </a:xfrm>
            <a:custGeom>
              <a:avLst/>
              <a:gdLst>
                <a:gd name="T0" fmla="*/ 3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1 w 7"/>
                <a:gd name="T7" fmla="*/ 3 h 5"/>
                <a:gd name="T8" fmla="*/ 2 w 7"/>
                <a:gd name="T9" fmla="*/ 4 h 5"/>
                <a:gd name="T10" fmla="*/ 3 w 7"/>
                <a:gd name="T11" fmla="*/ 3 h 5"/>
                <a:gd name="T12" fmla="*/ 4 w 7"/>
                <a:gd name="T13" fmla="*/ 1 h 5"/>
                <a:gd name="T14" fmla="*/ 6 w 7"/>
                <a:gd name="T15" fmla="*/ 1 h 5"/>
                <a:gd name="T16" fmla="*/ 3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329" y="2127"/>
              <a:ext cx="8" cy="4"/>
            </a:xfrm>
            <a:custGeom>
              <a:avLst/>
              <a:gdLst>
                <a:gd name="T0" fmla="*/ 6 w 12"/>
                <a:gd name="T1" fmla="*/ 2 h 7"/>
                <a:gd name="T2" fmla="*/ 6 w 12"/>
                <a:gd name="T3" fmla="*/ 2 h 7"/>
                <a:gd name="T4" fmla="*/ 3 w 12"/>
                <a:gd name="T5" fmla="*/ 4 h 7"/>
                <a:gd name="T6" fmla="*/ 6 w 12"/>
                <a:gd name="T7" fmla="*/ 5 h 7"/>
                <a:gd name="T8" fmla="*/ 8 w 12"/>
                <a:gd name="T9" fmla="*/ 3 h 7"/>
                <a:gd name="T10" fmla="*/ 10 w 12"/>
                <a:gd name="T11" fmla="*/ 1 h 7"/>
                <a:gd name="T12" fmla="*/ 6 w 1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lnTo>
                    <a:pt x="6" y="2"/>
                  </a:lnTo>
                  <a:cubicBezTo>
                    <a:pt x="6" y="2"/>
                    <a:pt x="5" y="4"/>
                    <a:pt x="3" y="4"/>
                  </a:cubicBezTo>
                  <a:cubicBezTo>
                    <a:pt x="0" y="4"/>
                    <a:pt x="4" y="7"/>
                    <a:pt x="6" y="5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12" y="2"/>
                    <a:pt x="10" y="1"/>
                  </a:cubicBezTo>
                  <a:cubicBezTo>
                    <a:pt x="9" y="0"/>
                    <a:pt x="7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365" y="2001"/>
              <a:ext cx="6" cy="3"/>
            </a:xfrm>
            <a:custGeom>
              <a:avLst/>
              <a:gdLst>
                <a:gd name="T0" fmla="*/ 3 w 10"/>
                <a:gd name="T1" fmla="*/ 0 h 6"/>
                <a:gd name="T2" fmla="*/ 3 w 10"/>
                <a:gd name="T3" fmla="*/ 0 h 6"/>
                <a:gd name="T4" fmla="*/ 1 w 10"/>
                <a:gd name="T5" fmla="*/ 1 h 6"/>
                <a:gd name="T6" fmla="*/ 0 w 10"/>
                <a:gd name="T7" fmla="*/ 4 h 6"/>
                <a:gd name="T8" fmla="*/ 5 w 10"/>
                <a:gd name="T9" fmla="*/ 4 h 6"/>
                <a:gd name="T10" fmla="*/ 8 w 10"/>
                <a:gd name="T11" fmla="*/ 5 h 6"/>
                <a:gd name="T12" fmla="*/ 8 w 10"/>
                <a:gd name="T13" fmla="*/ 3 h 6"/>
                <a:gd name="T14" fmla="*/ 3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5"/>
                    <a:pt x="10" y="5"/>
                    <a:pt x="8" y="3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361" y="2082"/>
              <a:ext cx="7" cy="5"/>
            </a:xfrm>
            <a:custGeom>
              <a:avLst/>
              <a:gdLst>
                <a:gd name="T0" fmla="*/ 9 w 11"/>
                <a:gd name="T1" fmla="*/ 2 h 8"/>
                <a:gd name="T2" fmla="*/ 9 w 11"/>
                <a:gd name="T3" fmla="*/ 2 h 8"/>
                <a:gd name="T4" fmla="*/ 10 w 11"/>
                <a:gd name="T5" fmla="*/ 0 h 8"/>
                <a:gd name="T6" fmla="*/ 7 w 11"/>
                <a:gd name="T7" fmla="*/ 1 h 8"/>
                <a:gd name="T8" fmla="*/ 5 w 11"/>
                <a:gd name="T9" fmla="*/ 2 h 8"/>
                <a:gd name="T10" fmla="*/ 4 w 11"/>
                <a:gd name="T11" fmla="*/ 3 h 8"/>
                <a:gd name="T12" fmla="*/ 2 w 11"/>
                <a:gd name="T13" fmla="*/ 5 h 8"/>
                <a:gd name="T14" fmla="*/ 1 w 11"/>
                <a:gd name="T15" fmla="*/ 7 h 8"/>
                <a:gd name="T16" fmla="*/ 6 w 11"/>
                <a:gd name="T17" fmla="*/ 5 h 8"/>
                <a:gd name="T18" fmla="*/ 9 w 11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2"/>
                  </a:moveTo>
                  <a:lnTo>
                    <a:pt x="9" y="2"/>
                  </a:lnTo>
                  <a:cubicBezTo>
                    <a:pt x="10" y="2"/>
                    <a:pt x="11" y="1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0" y="8"/>
                    <a:pt x="1" y="7"/>
                  </a:cubicBezTo>
                  <a:cubicBezTo>
                    <a:pt x="3" y="7"/>
                    <a:pt x="4" y="6"/>
                    <a:pt x="6" y="5"/>
                  </a:cubicBezTo>
                  <a:cubicBezTo>
                    <a:pt x="7" y="4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398" y="2065"/>
              <a:ext cx="3" cy="6"/>
            </a:xfrm>
            <a:custGeom>
              <a:avLst/>
              <a:gdLst>
                <a:gd name="T0" fmla="*/ 1 w 6"/>
                <a:gd name="T1" fmla="*/ 9 h 10"/>
                <a:gd name="T2" fmla="*/ 1 w 6"/>
                <a:gd name="T3" fmla="*/ 9 h 10"/>
                <a:gd name="T4" fmla="*/ 4 w 6"/>
                <a:gd name="T5" fmla="*/ 6 h 10"/>
                <a:gd name="T6" fmla="*/ 4 w 6"/>
                <a:gd name="T7" fmla="*/ 5 h 10"/>
                <a:gd name="T8" fmla="*/ 5 w 6"/>
                <a:gd name="T9" fmla="*/ 2 h 10"/>
                <a:gd name="T10" fmla="*/ 4 w 6"/>
                <a:gd name="T11" fmla="*/ 1 h 10"/>
                <a:gd name="T12" fmla="*/ 2 w 6"/>
                <a:gd name="T13" fmla="*/ 1 h 10"/>
                <a:gd name="T14" fmla="*/ 1 w 6"/>
                <a:gd name="T15" fmla="*/ 7 h 10"/>
                <a:gd name="T16" fmla="*/ 1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lnTo>
                    <a:pt x="1" y="9"/>
                  </a:lnTo>
                  <a:cubicBezTo>
                    <a:pt x="2" y="10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2" y="5"/>
                    <a:pt x="1" y="7"/>
                  </a:cubicBezTo>
                  <a:cubicBezTo>
                    <a:pt x="1" y="8"/>
                    <a:pt x="0" y="8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539" y="2087"/>
              <a:ext cx="5" cy="4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2 w 8"/>
                <a:gd name="T5" fmla="*/ 2 h 6"/>
                <a:gd name="T6" fmla="*/ 3 w 8"/>
                <a:gd name="T7" fmla="*/ 3 h 6"/>
                <a:gd name="T8" fmla="*/ 4 w 8"/>
                <a:gd name="T9" fmla="*/ 4 h 6"/>
                <a:gd name="T10" fmla="*/ 5 w 8"/>
                <a:gd name="T11" fmla="*/ 5 h 6"/>
                <a:gd name="T12" fmla="*/ 7 w 8"/>
                <a:gd name="T13" fmla="*/ 5 h 6"/>
                <a:gd name="T14" fmla="*/ 4 w 8"/>
                <a:gd name="T15" fmla="*/ 1 h 6"/>
                <a:gd name="T16" fmla="*/ 4 w 8"/>
                <a:gd name="T17" fmla="*/ 1 h 6"/>
                <a:gd name="T18" fmla="*/ 1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6"/>
                    <a:pt x="8" y="6"/>
                    <a:pt x="7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555" y="2077"/>
              <a:ext cx="7" cy="4"/>
            </a:xfrm>
            <a:custGeom>
              <a:avLst/>
              <a:gdLst>
                <a:gd name="T0" fmla="*/ 11 w 12"/>
                <a:gd name="T1" fmla="*/ 5 h 6"/>
                <a:gd name="T2" fmla="*/ 11 w 12"/>
                <a:gd name="T3" fmla="*/ 5 h 6"/>
                <a:gd name="T4" fmla="*/ 10 w 12"/>
                <a:gd name="T5" fmla="*/ 3 h 6"/>
                <a:gd name="T6" fmla="*/ 8 w 12"/>
                <a:gd name="T7" fmla="*/ 1 h 6"/>
                <a:gd name="T8" fmla="*/ 6 w 12"/>
                <a:gd name="T9" fmla="*/ 1 h 6"/>
                <a:gd name="T10" fmla="*/ 4 w 12"/>
                <a:gd name="T11" fmla="*/ 0 h 6"/>
                <a:gd name="T12" fmla="*/ 0 w 12"/>
                <a:gd name="T13" fmla="*/ 0 h 6"/>
                <a:gd name="T14" fmla="*/ 3 w 12"/>
                <a:gd name="T15" fmla="*/ 1 h 6"/>
                <a:gd name="T16" fmla="*/ 5 w 12"/>
                <a:gd name="T17" fmla="*/ 3 h 6"/>
                <a:gd name="T18" fmla="*/ 8 w 12"/>
                <a:gd name="T19" fmla="*/ 4 h 6"/>
                <a:gd name="T20" fmla="*/ 10 w 12"/>
                <a:gd name="T21" fmla="*/ 6 h 6"/>
                <a:gd name="T22" fmla="*/ 11 w 12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1" y="5"/>
                  </a:moveTo>
                  <a:lnTo>
                    <a:pt x="11" y="5"/>
                  </a:ln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2" y="6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558" y="2081"/>
              <a:ext cx="6" cy="3"/>
            </a:xfrm>
            <a:custGeom>
              <a:avLst/>
              <a:gdLst>
                <a:gd name="T0" fmla="*/ 7 w 10"/>
                <a:gd name="T1" fmla="*/ 2 h 5"/>
                <a:gd name="T2" fmla="*/ 7 w 10"/>
                <a:gd name="T3" fmla="*/ 2 h 5"/>
                <a:gd name="T4" fmla="*/ 6 w 10"/>
                <a:gd name="T5" fmla="*/ 2 h 5"/>
                <a:gd name="T6" fmla="*/ 0 w 10"/>
                <a:gd name="T7" fmla="*/ 1 h 5"/>
                <a:gd name="T8" fmla="*/ 1 w 10"/>
                <a:gd name="T9" fmla="*/ 2 h 5"/>
                <a:gd name="T10" fmla="*/ 5 w 10"/>
                <a:gd name="T11" fmla="*/ 3 h 5"/>
                <a:gd name="T12" fmla="*/ 8 w 10"/>
                <a:gd name="T13" fmla="*/ 5 h 5"/>
                <a:gd name="T14" fmla="*/ 9 w 10"/>
                <a:gd name="T15" fmla="*/ 4 h 5"/>
                <a:gd name="T16" fmla="*/ 7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7" y="2"/>
                  </a:moveTo>
                  <a:lnTo>
                    <a:pt x="7" y="2"/>
                  </a:lnTo>
                  <a:cubicBezTo>
                    <a:pt x="7" y="2"/>
                    <a:pt x="7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6" y="4"/>
                    <a:pt x="6" y="3"/>
                    <a:pt x="8" y="5"/>
                  </a:cubicBezTo>
                  <a:cubicBezTo>
                    <a:pt x="9" y="5"/>
                    <a:pt x="10" y="5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561" y="2085"/>
              <a:ext cx="5" cy="3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1 h 5"/>
                <a:gd name="T4" fmla="*/ 3 w 8"/>
                <a:gd name="T5" fmla="*/ 1 h 5"/>
                <a:gd name="T6" fmla="*/ 4 w 8"/>
                <a:gd name="T7" fmla="*/ 3 h 5"/>
                <a:gd name="T8" fmla="*/ 6 w 8"/>
                <a:gd name="T9" fmla="*/ 4 h 5"/>
                <a:gd name="T10" fmla="*/ 7 w 8"/>
                <a:gd name="T11" fmla="*/ 3 h 5"/>
                <a:gd name="T12" fmla="*/ 4 w 8"/>
                <a:gd name="T13" fmla="*/ 1 h 5"/>
                <a:gd name="T14" fmla="*/ 4 w 8"/>
                <a:gd name="T15" fmla="*/ 0 h 5"/>
                <a:gd name="T16" fmla="*/ 1 w 8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567" y="2127"/>
              <a:ext cx="6" cy="4"/>
            </a:xfrm>
            <a:custGeom>
              <a:avLst/>
              <a:gdLst>
                <a:gd name="T0" fmla="*/ 3 w 11"/>
                <a:gd name="T1" fmla="*/ 3 h 7"/>
                <a:gd name="T2" fmla="*/ 3 w 11"/>
                <a:gd name="T3" fmla="*/ 3 h 7"/>
                <a:gd name="T4" fmla="*/ 5 w 11"/>
                <a:gd name="T5" fmla="*/ 5 h 7"/>
                <a:gd name="T6" fmla="*/ 9 w 11"/>
                <a:gd name="T7" fmla="*/ 4 h 7"/>
                <a:gd name="T8" fmla="*/ 5 w 11"/>
                <a:gd name="T9" fmla="*/ 2 h 7"/>
                <a:gd name="T10" fmla="*/ 1 w 11"/>
                <a:gd name="T11" fmla="*/ 1 h 7"/>
                <a:gd name="T12" fmla="*/ 3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3" y="3"/>
                  </a:lnTo>
                  <a:cubicBezTo>
                    <a:pt x="4" y="4"/>
                    <a:pt x="5" y="5"/>
                    <a:pt x="5" y="5"/>
                  </a:cubicBezTo>
                  <a:cubicBezTo>
                    <a:pt x="7" y="7"/>
                    <a:pt x="11" y="4"/>
                    <a:pt x="9" y="4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532" y="2001"/>
              <a:ext cx="6" cy="3"/>
            </a:xfrm>
            <a:custGeom>
              <a:avLst/>
              <a:gdLst>
                <a:gd name="T0" fmla="*/ 2 w 11"/>
                <a:gd name="T1" fmla="*/ 5 h 6"/>
                <a:gd name="T2" fmla="*/ 2 w 11"/>
                <a:gd name="T3" fmla="*/ 5 h 6"/>
                <a:gd name="T4" fmla="*/ 5 w 11"/>
                <a:gd name="T5" fmla="*/ 4 h 6"/>
                <a:gd name="T6" fmla="*/ 10 w 11"/>
                <a:gd name="T7" fmla="*/ 4 h 6"/>
                <a:gd name="T8" fmla="*/ 10 w 11"/>
                <a:gd name="T9" fmla="*/ 1 h 6"/>
                <a:gd name="T10" fmla="*/ 8 w 11"/>
                <a:gd name="T11" fmla="*/ 0 h 6"/>
                <a:gd name="T12" fmla="*/ 2 w 11"/>
                <a:gd name="T13" fmla="*/ 3 h 6"/>
                <a:gd name="T14" fmla="*/ 2 w 11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lnTo>
                    <a:pt x="2" y="5"/>
                  </a:lnTo>
                  <a:cubicBezTo>
                    <a:pt x="3" y="4"/>
                    <a:pt x="4" y="3"/>
                    <a:pt x="5" y="4"/>
                  </a:cubicBezTo>
                  <a:cubicBezTo>
                    <a:pt x="7" y="4"/>
                    <a:pt x="8" y="6"/>
                    <a:pt x="10" y="4"/>
                  </a:cubicBezTo>
                  <a:cubicBezTo>
                    <a:pt x="10" y="3"/>
                    <a:pt x="11" y="2"/>
                    <a:pt x="10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535" y="2082"/>
              <a:ext cx="7" cy="5"/>
            </a:xfrm>
            <a:custGeom>
              <a:avLst/>
              <a:gdLst>
                <a:gd name="T0" fmla="*/ 7 w 11"/>
                <a:gd name="T1" fmla="*/ 3 h 8"/>
                <a:gd name="T2" fmla="*/ 7 w 11"/>
                <a:gd name="T3" fmla="*/ 3 h 8"/>
                <a:gd name="T4" fmla="*/ 5 w 11"/>
                <a:gd name="T5" fmla="*/ 2 h 8"/>
                <a:gd name="T6" fmla="*/ 3 w 11"/>
                <a:gd name="T7" fmla="*/ 1 h 8"/>
                <a:gd name="T8" fmla="*/ 0 w 11"/>
                <a:gd name="T9" fmla="*/ 0 h 8"/>
                <a:gd name="T10" fmla="*/ 1 w 11"/>
                <a:gd name="T11" fmla="*/ 2 h 8"/>
                <a:gd name="T12" fmla="*/ 5 w 11"/>
                <a:gd name="T13" fmla="*/ 5 h 8"/>
                <a:gd name="T14" fmla="*/ 9 w 11"/>
                <a:gd name="T15" fmla="*/ 7 h 8"/>
                <a:gd name="T16" fmla="*/ 8 w 11"/>
                <a:gd name="T17" fmla="*/ 5 h 8"/>
                <a:gd name="T18" fmla="*/ 7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7" y="3"/>
                  </a:move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3"/>
                    <a:pt x="3" y="4"/>
                    <a:pt x="5" y="5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1" y="8"/>
                    <a:pt x="8" y="5"/>
                    <a:pt x="8" y="5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502" y="2065"/>
              <a:ext cx="3" cy="6"/>
            </a:xfrm>
            <a:custGeom>
              <a:avLst/>
              <a:gdLst>
                <a:gd name="T0" fmla="*/ 3 w 5"/>
                <a:gd name="T1" fmla="*/ 1 h 10"/>
                <a:gd name="T2" fmla="*/ 3 w 5"/>
                <a:gd name="T3" fmla="*/ 1 h 10"/>
                <a:gd name="T4" fmla="*/ 1 w 5"/>
                <a:gd name="T5" fmla="*/ 1 h 10"/>
                <a:gd name="T6" fmla="*/ 0 w 5"/>
                <a:gd name="T7" fmla="*/ 2 h 10"/>
                <a:gd name="T8" fmla="*/ 1 w 5"/>
                <a:gd name="T9" fmla="*/ 5 h 10"/>
                <a:gd name="T10" fmla="*/ 1 w 5"/>
                <a:gd name="T11" fmla="*/ 6 h 10"/>
                <a:gd name="T12" fmla="*/ 4 w 5"/>
                <a:gd name="T13" fmla="*/ 9 h 10"/>
                <a:gd name="T14" fmla="*/ 4 w 5"/>
                <a:gd name="T15" fmla="*/ 7 h 10"/>
                <a:gd name="T16" fmla="*/ 3 w 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3" y="1"/>
                  </a:moveTo>
                  <a:lnTo>
                    <a:pt x="3" y="1"/>
                  </a:ln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3" y="10"/>
                    <a:pt x="4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5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3461" y="1969"/>
              <a:ext cx="5" cy="5"/>
            </a:xfrm>
            <a:custGeom>
              <a:avLst/>
              <a:gdLst>
                <a:gd name="T0" fmla="*/ 6 w 8"/>
                <a:gd name="T1" fmla="*/ 3 h 8"/>
                <a:gd name="T2" fmla="*/ 6 w 8"/>
                <a:gd name="T3" fmla="*/ 3 h 8"/>
                <a:gd name="T4" fmla="*/ 4 w 8"/>
                <a:gd name="T5" fmla="*/ 6 h 8"/>
                <a:gd name="T6" fmla="*/ 2 w 8"/>
                <a:gd name="T7" fmla="*/ 4 h 8"/>
                <a:gd name="T8" fmla="*/ 4 w 8"/>
                <a:gd name="T9" fmla="*/ 1 h 8"/>
                <a:gd name="T10" fmla="*/ 4 w 8"/>
                <a:gd name="T11" fmla="*/ 0 h 8"/>
                <a:gd name="T12" fmla="*/ 0 w 8"/>
                <a:gd name="T13" fmla="*/ 4 h 8"/>
                <a:gd name="T14" fmla="*/ 4 w 8"/>
                <a:gd name="T15" fmla="*/ 8 h 8"/>
                <a:gd name="T16" fmla="*/ 7 w 8"/>
                <a:gd name="T17" fmla="*/ 3 h 8"/>
                <a:gd name="T18" fmla="*/ 6 w 8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6" y="3"/>
                  </a:moveTo>
                  <a:lnTo>
                    <a:pt x="6" y="3"/>
                  </a:ln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7" y="3"/>
                  </a:cubicBezTo>
                  <a:cubicBezTo>
                    <a:pt x="7" y="3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3331" y="2153"/>
              <a:ext cx="241" cy="37"/>
            </a:xfrm>
            <a:custGeom>
              <a:avLst/>
              <a:gdLst>
                <a:gd name="T0" fmla="*/ 314 w 397"/>
                <a:gd name="T1" fmla="*/ 48 h 62"/>
                <a:gd name="T2" fmla="*/ 314 w 397"/>
                <a:gd name="T3" fmla="*/ 48 h 62"/>
                <a:gd name="T4" fmla="*/ 315 w 397"/>
                <a:gd name="T5" fmla="*/ 35 h 62"/>
                <a:gd name="T6" fmla="*/ 336 w 397"/>
                <a:gd name="T7" fmla="*/ 35 h 62"/>
                <a:gd name="T8" fmla="*/ 314 w 397"/>
                <a:gd name="T9" fmla="*/ 48 h 62"/>
                <a:gd name="T10" fmla="*/ 314 w 397"/>
                <a:gd name="T11" fmla="*/ 48 h 62"/>
                <a:gd name="T12" fmla="*/ 62 w 397"/>
                <a:gd name="T13" fmla="*/ 35 h 62"/>
                <a:gd name="T14" fmla="*/ 62 w 397"/>
                <a:gd name="T15" fmla="*/ 35 h 62"/>
                <a:gd name="T16" fmla="*/ 82 w 397"/>
                <a:gd name="T17" fmla="*/ 35 h 62"/>
                <a:gd name="T18" fmla="*/ 83 w 397"/>
                <a:gd name="T19" fmla="*/ 48 h 62"/>
                <a:gd name="T20" fmla="*/ 62 w 397"/>
                <a:gd name="T21" fmla="*/ 35 h 62"/>
                <a:gd name="T22" fmla="*/ 62 w 397"/>
                <a:gd name="T23" fmla="*/ 35 h 62"/>
                <a:gd name="T24" fmla="*/ 397 w 397"/>
                <a:gd name="T25" fmla="*/ 36 h 62"/>
                <a:gd name="T26" fmla="*/ 397 w 397"/>
                <a:gd name="T27" fmla="*/ 36 h 62"/>
                <a:gd name="T28" fmla="*/ 370 w 397"/>
                <a:gd name="T29" fmla="*/ 22 h 62"/>
                <a:gd name="T30" fmla="*/ 338 w 397"/>
                <a:gd name="T31" fmla="*/ 30 h 62"/>
                <a:gd name="T32" fmla="*/ 339 w 397"/>
                <a:gd name="T33" fmla="*/ 8 h 62"/>
                <a:gd name="T34" fmla="*/ 339 w 397"/>
                <a:gd name="T35" fmla="*/ 7 h 62"/>
                <a:gd name="T36" fmla="*/ 338 w 397"/>
                <a:gd name="T37" fmla="*/ 2 h 62"/>
                <a:gd name="T38" fmla="*/ 331 w 397"/>
                <a:gd name="T39" fmla="*/ 0 h 62"/>
                <a:gd name="T40" fmla="*/ 285 w 397"/>
                <a:gd name="T41" fmla="*/ 13 h 62"/>
                <a:gd name="T42" fmla="*/ 199 w 397"/>
                <a:gd name="T43" fmla="*/ 33 h 62"/>
                <a:gd name="T44" fmla="*/ 112 w 397"/>
                <a:gd name="T45" fmla="*/ 13 h 62"/>
                <a:gd name="T46" fmla="*/ 66 w 397"/>
                <a:gd name="T47" fmla="*/ 0 h 62"/>
                <a:gd name="T48" fmla="*/ 59 w 397"/>
                <a:gd name="T49" fmla="*/ 2 h 62"/>
                <a:gd name="T50" fmla="*/ 58 w 397"/>
                <a:gd name="T51" fmla="*/ 7 h 62"/>
                <a:gd name="T52" fmla="*/ 58 w 397"/>
                <a:gd name="T53" fmla="*/ 8 h 62"/>
                <a:gd name="T54" fmla="*/ 59 w 397"/>
                <a:gd name="T55" fmla="*/ 30 h 62"/>
                <a:gd name="T56" fmla="*/ 27 w 397"/>
                <a:gd name="T57" fmla="*/ 22 h 62"/>
                <a:gd name="T58" fmla="*/ 0 w 397"/>
                <a:gd name="T59" fmla="*/ 36 h 62"/>
                <a:gd name="T60" fmla="*/ 14 w 397"/>
                <a:gd name="T61" fmla="*/ 36 h 62"/>
                <a:gd name="T62" fmla="*/ 3 w 397"/>
                <a:gd name="T63" fmla="*/ 59 h 62"/>
                <a:gd name="T64" fmla="*/ 25 w 397"/>
                <a:gd name="T65" fmla="*/ 48 h 62"/>
                <a:gd name="T66" fmla="*/ 77 w 397"/>
                <a:gd name="T67" fmla="*/ 61 h 62"/>
                <a:gd name="T68" fmla="*/ 84 w 397"/>
                <a:gd name="T69" fmla="*/ 59 h 62"/>
                <a:gd name="T70" fmla="*/ 87 w 397"/>
                <a:gd name="T71" fmla="*/ 54 h 62"/>
                <a:gd name="T72" fmla="*/ 87 w 397"/>
                <a:gd name="T73" fmla="*/ 54 h 62"/>
                <a:gd name="T74" fmla="*/ 87 w 397"/>
                <a:gd name="T75" fmla="*/ 54 h 62"/>
                <a:gd name="T76" fmla="*/ 87 w 397"/>
                <a:gd name="T77" fmla="*/ 54 h 62"/>
                <a:gd name="T78" fmla="*/ 86 w 397"/>
                <a:gd name="T79" fmla="*/ 44 h 62"/>
                <a:gd name="T80" fmla="*/ 86 w 397"/>
                <a:gd name="T81" fmla="*/ 36 h 62"/>
                <a:gd name="T82" fmla="*/ 103 w 397"/>
                <a:gd name="T83" fmla="*/ 42 h 62"/>
                <a:gd name="T84" fmla="*/ 199 w 397"/>
                <a:gd name="T85" fmla="*/ 62 h 62"/>
                <a:gd name="T86" fmla="*/ 294 w 397"/>
                <a:gd name="T87" fmla="*/ 42 h 62"/>
                <a:gd name="T88" fmla="*/ 311 w 397"/>
                <a:gd name="T89" fmla="*/ 36 h 62"/>
                <a:gd name="T90" fmla="*/ 311 w 397"/>
                <a:gd name="T91" fmla="*/ 44 h 62"/>
                <a:gd name="T92" fmla="*/ 310 w 397"/>
                <a:gd name="T93" fmla="*/ 54 h 62"/>
                <a:gd name="T94" fmla="*/ 310 w 397"/>
                <a:gd name="T95" fmla="*/ 54 h 62"/>
                <a:gd name="T96" fmla="*/ 310 w 397"/>
                <a:gd name="T97" fmla="*/ 54 h 62"/>
                <a:gd name="T98" fmla="*/ 310 w 397"/>
                <a:gd name="T99" fmla="*/ 54 h 62"/>
                <a:gd name="T100" fmla="*/ 313 w 397"/>
                <a:gd name="T101" fmla="*/ 59 h 62"/>
                <a:gd name="T102" fmla="*/ 320 w 397"/>
                <a:gd name="T103" fmla="*/ 61 h 62"/>
                <a:gd name="T104" fmla="*/ 372 w 397"/>
                <a:gd name="T105" fmla="*/ 48 h 62"/>
                <a:gd name="T106" fmla="*/ 394 w 397"/>
                <a:gd name="T107" fmla="*/ 59 h 62"/>
                <a:gd name="T108" fmla="*/ 383 w 397"/>
                <a:gd name="T109" fmla="*/ 36 h 62"/>
                <a:gd name="T110" fmla="*/ 397 w 397"/>
                <a:gd name="T111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62">
                  <a:moveTo>
                    <a:pt x="314" y="48"/>
                  </a:moveTo>
                  <a:lnTo>
                    <a:pt x="314" y="48"/>
                  </a:lnTo>
                  <a:cubicBezTo>
                    <a:pt x="314" y="45"/>
                    <a:pt x="315" y="38"/>
                    <a:pt x="315" y="35"/>
                  </a:cubicBezTo>
                  <a:cubicBezTo>
                    <a:pt x="326" y="31"/>
                    <a:pt x="335" y="30"/>
                    <a:pt x="336" y="35"/>
                  </a:cubicBezTo>
                  <a:cubicBezTo>
                    <a:pt x="336" y="40"/>
                    <a:pt x="321" y="42"/>
                    <a:pt x="314" y="48"/>
                  </a:cubicBezTo>
                  <a:lnTo>
                    <a:pt x="314" y="48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cubicBezTo>
                    <a:pt x="62" y="30"/>
                    <a:pt x="71" y="31"/>
                    <a:pt x="82" y="35"/>
                  </a:cubicBezTo>
                  <a:cubicBezTo>
                    <a:pt x="82" y="38"/>
                    <a:pt x="83" y="45"/>
                    <a:pt x="83" y="48"/>
                  </a:cubicBezTo>
                  <a:cubicBezTo>
                    <a:pt x="76" y="42"/>
                    <a:pt x="61" y="40"/>
                    <a:pt x="62" y="35"/>
                  </a:cubicBezTo>
                  <a:lnTo>
                    <a:pt x="62" y="35"/>
                  </a:lnTo>
                  <a:close/>
                  <a:moveTo>
                    <a:pt x="397" y="36"/>
                  </a:moveTo>
                  <a:lnTo>
                    <a:pt x="397" y="36"/>
                  </a:lnTo>
                  <a:cubicBezTo>
                    <a:pt x="392" y="27"/>
                    <a:pt x="381" y="22"/>
                    <a:pt x="370" y="22"/>
                  </a:cubicBezTo>
                  <a:cubicBezTo>
                    <a:pt x="357" y="22"/>
                    <a:pt x="347" y="28"/>
                    <a:pt x="338" y="30"/>
                  </a:cubicBezTo>
                  <a:cubicBezTo>
                    <a:pt x="337" y="24"/>
                    <a:pt x="338" y="11"/>
                    <a:pt x="339" y="8"/>
                  </a:cubicBezTo>
                  <a:cubicBezTo>
                    <a:pt x="339" y="8"/>
                    <a:pt x="339" y="7"/>
                    <a:pt x="339" y="7"/>
                  </a:cubicBezTo>
                  <a:cubicBezTo>
                    <a:pt x="339" y="5"/>
                    <a:pt x="339" y="4"/>
                    <a:pt x="338" y="2"/>
                  </a:cubicBezTo>
                  <a:cubicBezTo>
                    <a:pt x="336" y="1"/>
                    <a:pt x="334" y="0"/>
                    <a:pt x="331" y="0"/>
                  </a:cubicBezTo>
                  <a:cubicBezTo>
                    <a:pt x="318" y="0"/>
                    <a:pt x="303" y="6"/>
                    <a:pt x="285" y="13"/>
                  </a:cubicBezTo>
                  <a:cubicBezTo>
                    <a:pt x="260" y="22"/>
                    <a:pt x="231" y="33"/>
                    <a:pt x="199" y="33"/>
                  </a:cubicBezTo>
                  <a:cubicBezTo>
                    <a:pt x="166" y="33"/>
                    <a:pt x="137" y="22"/>
                    <a:pt x="112" y="13"/>
                  </a:cubicBezTo>
                  <a:cubicBezTo>
                    <a:pt x="94" y="6"/>
                    <a:pt x="79" y="0"/>
                    <a:pt x="66" y="0"/>
                  </a:cubicBezTo>
                  <a:cubicBezTo>
                    <a:pt x="63" y="0"/>
                    <a:pt x="61" y="1"/>
                    <a:pt x="59" y="2"/>
                  </a:cubicBezTo>
                  <a:cubicBezTo>
                    <a:pt x="58" y="4"/>
                    <a:pt x="58" y="5"/>
                    <a:pt x="58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11"/>
                    <a:pt x="60" y="24"/>
                    <a:pt x="59" y="30"/>
                  </a:cubicBezTo>
                  <a:cubicBezTo>
                    <a:pt x="51" y="28"/>
                    <a:pt x="40" y="22"/>
                    <a:pt x="27" y="22"/>
                  </a:cubicBezTo>
                  <a:cubicBezTo>
                    <a:pt x="16" y="22"/>
                    <a:pt x="5" y="27"/>
                    <a:pt x="0" y="36"/>
                  </a:cubicBezTo>
                  <a:cubicBezTo>
                    <a:pt x="4" y="35"/>
                    <a:pt x="12" y="34"/>
                    <a:pt x="14" y="36"/>
                  </a:cubicBezTo>
                  <a:cubicBezTo>
                    <a:pt x="8" y="41"/>
                    <a:pt x="2" y="50"/>
                    <a:pt x="3" y="59"/>
                  </a:cubicBezTo>
                  <a:cubicBezTo>
                    <a:pt x="6" y="53"/>
                    <a:pt x="15" y="48"/>
                    <a:pt x="25" y="48"/>
                  </a:cubicBezTo>
                  <a:cubicBezTo>
                    <a:pt x="43" y="48"/>
                    <a:pt x="62" y="61"/>
                    <a:pt x="77" y="61"/>
                  </a:cubicBezTo>
                  <a:cubicBezTo>
                    <a:pt x="80" y="61"/>
                    <a:pt x="83" y="60"/>
                    <a:pt x="84" y="59"/>
                  </a:cubicBezTo>
                  <a:cubicBezTo>
                    <a:pt x="86" y="58"/>
                    <a:pt x="87" y="56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2"/>
                    <a:pt x="87" y="48"/>
                    <a:pt x="86" y="44"/>
                  </a:cubicBezTo>
                  <a:cubicBezTo>
                    <a:pt x="86" y="41"/>
                    <a:pt x="86" y="38"/>
                    <a:pt x="86" y="36"/>
                  </a:cubicBezTo>
                  <a:cubicBezTo>
                    <a:pt x="91" y="37"/>
                    <a:pt x="97" y="40"/>
                    <a:pt x="103" y="42"/>
                  </a:cubicBezTo>
                  <a:cubicBezTo>
                    <a:pt x="128" y="51"/>
                    <a:pt x="160" y="62"/>
                    <a:pt x="199" y="62"/>
                  </a:cubicBezTo>
                  <a:cubicBezTo>
                    <a:pt x="237" y="62"/>
                    <a:pt x="269" y="51"/>
                    <a:pt x="294" y="42"/>
                  </a:cubicBezTo>
                  <a:cubicBezTo>
                    <a:pt x="300" y="40"/>
                    <a:pt x="306" y="37"/>
                    <a:pt x="311" y="36"/>
                  </a:cubicBezTo>
                  <a:cubicBezTo>
                    <a:pt x="311" y="38"/>
                    <a:pt x="311" y="41"/>
                    <a:pt x="311" y="44"/>
                  </a:cubicBezTo>
                  <a:cubicBezTo>
                    <a:pt x="310" y="48"/>
                    <a:pt x="310" y="52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6"/>
                    <a:pt x="311" y="58"/>
                    <a:pt x="313" y="59"/>
                  </a:cubicBezTo>
                  <a:cubicBezTo>
                    <a:pt x="314" y="60"/>
                    <a:pt x="317" y="61"/>
                    <a:pt x="320" y="61"/>
                  </a:cubicBezTo>
                  <a:cubicBezTo>
                    <a:pt x="335" y="61"/>
                    <a:pt x="354" y="48"/>
                    <a:pt x="372" y="48"/>
                  </a:cubicBezTo>
                  <a:cubicBezTo>
                    <a:pt x="382" y="48"/>
                    <a:pt x="391" y="53"/>
                    <a:pt x="394" y="59"/>
                  </a:cubicBezTo>
                  <a:cubicBezTo>
                    <a:pt x="395" y="50"/>
                    <a:pt x="389" y="41"/>
                    <a:pt x="383" y="36"/>
                  </a:cubicBezTo>
                  <a:cubicBezTo>
                    <a:pt x="385" y="34"/>
                    <a:pt x="393" y="35"/>
                    <a:pt x="39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3429" y="1963"/>
              <a:ext cx="15" cy="11"/>
            </a:xfrm>
            <a:custGeom>
              <a:avLst/>
              <a:gdLst>
                <a:gd name="T0" fmla="*/ 18 w 26"/>
                <a:gd name="T1" fmla="*/ 0 h 18"/>
                <a:gd name="T2" fmla="*/ 18 w 26"/>
                <a:gd name="T3" fmla="*/ 0 h 18"/>
                <a:gd name="T4" fmla="*/ 0 w 26"/>
                <a:gd name="T5" fmla="*/ 18 h 18"/>
                <a:gd name="T6" fmla="*/ 12 w 26"/>
                <a:gd name="T7" fmla="*/ 18 h 18"/>
                <a:gd name="T8" fmla="*/ 26 w 26"/>
                <a:gd name="T9" fmla="*/ 0 h 18"/>
                <a:gd name="T10" fmla="*/ 18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8" y="0"/>
                  </a:moveTo>
                  <a:lnTo>
                    <a:pt x="18" y="0"/>
                  </a:lnTo>
                  <a:cubicBezTo>
                    <a:pt x="12" y="3"/>
                    <a:pt x="4" y="12"/>
                    <a:pt x="0" y="18"/>
                  </a:cubicBezTo>
                  <a:cubicBezTo>
                    <a:pt x="3" y="18"/>
                    <a:pt x="8" y="18"/>
                    <a:pt x="12" y="18"/>
                  </a:cubicBezTo>
                  <a:cubicBezTo>
                    <a:pt x="14" y="12"/>
                    <a:pt x="19" y="3"/>
                    <a:pt x="26" y="0"/>
                  </a:cubicBezTo>
                  <a:cubicBezTo>
                    <a:pt x="21" y="0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3319" y="1878"/>
              <a:ext cx="265" cy="290"/>
            </a:xfrm>
            <a:custGeom>
              <a:avLst/>
              <a:gdLst>
                <a:gd name="T0" fmla="*/ 185 w 438"/>
                <a:gd name="T1" fmla="*/ 424 h 475"/>
                <a:gd name="T2" fmla="*/ 139 w 438"/>
                <a:gd name="T3" fmla="*/ 330 h 475"/>
                <a:gd name="T4" fmla="*/ 267 w 438"/>
                <a:gd name="T5" fmla="*/ 314 h 475"/>
                <a:gd name="T6" fmla="*/ 212 w 438"/>
                <a:gd name="T7" fmla="*/ 274 h 475"/>
                <a:gd name="T8" fmla="*/ 236 w 438"/>
                <a:gd name="T9" fmla="*/ 288 h 475"/>
                <a:gd name="T10" fmla="*/ 252 w 438"/>
                <a:gd name="T11" fmla="*/ 310 h 475"/>
                <a:gd name="T12" fmla="*/ 248 w 438"/>
                <a:gd name="T13" fmla="*/ 282 h 475"/>
                <a:gd name="T14" fmla="*/ 197 w 438"/>
                <a:gd name="T15" fmla="*/ 280 h 475"/>
                <a:gd name="T16" fmla="*/ 230 w 438"/>
                <a:gd name="T17" fmla="*/ 325 h 475"/>
                <a:gd name="T18" fmla="*/ 188 w 438"/>
                <a:gd name="T19" fmla="*/ 307 h 475"/>
                <a:gd name="T20" fmla="*/ 169 w 438"/>
                <a:gd name="T21" fmla="*/ 316 h 475"/>
                <a:gd name="T22" fmla="*/ 203 w 438"/>
                <a:gd name="T23" fmla="*/ 249 h 475"/>
                <a:gd name="T24" fmla="*/ 262 w 438"/>
                <a:gd name="T25" fmla="*/ 298 h 475"/>
                <a:gd name="T26" fmla="*/ 238 w 438"/>
                <a:gd name="T27" fmla="*/ 263 h 475"/>
                <a:gd name="T28" fmla="*/ 191 w 438"/>
                <a:gd name="T29" fmla="*/ 269 h 475"/>
                <a:gd name="T30" fmla="*/ 160 w 438"/>
                <a:gd name="T31" fmla="*/ 309 h 475"/>
                <a:gd name="T32" fmla="*/ 255 w 438"/>
                <a:gd name="T33" fmla="*/ 194 h 475"/>
                <a:gd name="T34" fmla="*/ 176 w 438"/>
                <a:gd name="T35" fmla="*/ 95 h 475"/>
                <a:gd name="T36" fmla="*/ 203 w 438"/>
                <a:gd name="T37" fmla="*/ 110 h 475"/>
                <a:gd name="T38" fmla="*/ 231 w 438"/>
                <a:gd name="T39" fmla="*/ 102 h 475"/>
                <a:gd name="T40" fmla="*/ 241 w 438"/>
                <a:gd name="T41" fmla="*/ 17 h 475"/>
                <a:gd name="T42" fmla="*/ 244 w 438"/>
                <a:gd name="T43" fmla="*/ 38 h 475"/>
                <a:gd name="T44" fmla="*/ 256 w 438"/>
                <a:gd name="T45" fmla="*/ 117 h 475"/>
                <a:gd name="T46" fmla="*/ 31 w 438"/>
                <a:gd name="T47" fmla="*/ 449 h 475"/>
                <a:gd name="T48" fmla="*/ 28 w 438"/>
                <a:gd name="T49" fmla="*/ 211 h 475"/>
                <a:gd name="T50" fmla="*/ 55 w 438"/>
                <a:gd name="T51" fmla="*/ 196 h 475"/>
                <a:gd name="T52" fmla="*/ 70 w 438"/>
                <a:gd name="T53" fmla="*/ 228 h 475"/>
                <a:gd name="T54" fmla="*/ 77 w 438"/>
                <a:gd name="T55" fmla="*/ 178 h 475"/>
                <a:gd name="T56" fmla="*/ 199 w 438"/>
                <a:gd name="T57" fmla="*/ 61 h 475"/>
                <a:gd name="T58" fmla="*/ 306 w 438"/>
                <a:gd name="T59" fmla="*/ 290 h 475"/>
                <a:gd name="T60" fmla="*/ 369 w 438"/>
                <a:gd name="T61" fmla="*/ 239 h 475"/>
                <a:gd name="T62" fmla="*/ 384 w 438"/>
                <a:gd name="T63" fmla="*/ 244 h 475"/>
                <a:gd name="T64" fmla="*/ 407 w 438"/>
                <a:gd name="T65" fmla="*/ 215 h 475"/>
                <a:gd name="T66" fmla="*/ 365 w 438"/>
                <a:gd name="T67" fmla="*/ 188 h 475"/>
                <a:gd name="T68" fmla="*/ 404 w 438"/>
                <a:gd name="T69" fmla="*/ 240 h 475"/>
                <a:gd name="T70" fmla="*/ 384 w 438"/>
                <a:gd name="T71" fmla="*/ 250 h 475"/>
                <a:gd name="T72" fmla="*/ 359 w 438"/>
                <a:gd name="T73" fmla="*/ 209 h 475"/>
                <a:gd name="T74" fmla="*/ 384 w 438"/>
                <a:gd name="T75" fmla="*/ 280 h 475"/>
                <a:gd name="T76" fmla="*/ 397 w 438"/>
                <a:gd name="T77" fmla="*/ 321 h 475"/>
                <a:gd name="T78" fmla="*/ 410 w 438"/>
                <a:gd name="T79" fmla="*/ 373 h 475"/>
                <a:gd name="T80" fmla="*/ 408 w 438"/>
                <a:gd name="T81" fmla="*/ 420 h 475"/>
                <a:gd name="T82" fmla="*/ 351 w 438"/>
                <a:gd name="T83" fmla="*/ 294 h 475"/>
                <a:gd name="T84" fmla="*/ 336 w 438"/>
                <a:gd name="T85" fmla="*/ 257 h 475"/>
                <a:gd name="T86" fmla="*/ 317 w 438"/>
                <a:gd name="T87" fmla="*/ 199 h 475"/>
                <a:gd name="T88" fmla="*/ 263 w 438"/>
                <a:gd name="T89" fmla="*/ 60 h 475"/>
                <a:gd name="T90" fmla="*/ 226 w 438"/>
                <a:gd name="T91" fmla="*/ 26 h 475"/>
                <a:gd name="T92" fmla="*/ 199 w 438"/>
                <a:gd name="T93" fmla="*/ 108 h 475"/>
                <a:gd name="T94" fmla="*/ 173 w 438"/>
                <a:gd name="T95" fmla="*/ 194 h 475"/>
                <a:gd name="T96" fmla="*/ 148 w 438"/>
                <a:gd name="T97" fmla="*/ 225 h 475"/>
                <a:gd name="T98" fmla="*/ 108 w 438"/>
                <a:gd name="T99" fmla="*/ 278 h 475"/>
                <a:gd name="T100" fmla="*/ 84 w 438"/>
                <a:gd name="T101" fmla="*/ 314 h 475"/>
                <a:gd name="T102" fmla="*/ 16 w 438"/>
                <a:gd name="T103" fmla="*/ 426 h 475"/>
                <a:gd name="T104" fmla="*/ 26 w 438"/>
                <a:gd name="T105" fmla="*/ 363 h 475"/>
                <a:gd name="T106" fmla="*/ 48 w 438"/>
                <a:gd name="T107" fmla="*/ 308 h 475"/>
                <a:gd name="T108" fmla="*/ 52 w 438"/>
                <a:gd name="T109" fmla="*/ 273 h 475"/>
                <a:gd name="T110" fmla="*/ 79 w 438"/>
                <a:gd name="T111" fmla="*/ 228 h 475"/>
                <a:gd name="T112" fmla="*/ 41 w 438"/>
                <a:gd name="T113" fmla="*/ 242 h 475"/>
                <a:gd name="T114" fmla="*/ 38 w 438"/>
                <a:gd name="T115" fmla="*/ 259 h 475"/>
                <a:gd name="T116" fmla="*/ 35 w 438"/>
                <a:gd name="T117" fmla="*/ 421 h 475"/>
                <a:gd name="T118" fmla="*/ 84 w 438"/>
                <a:gd name="T119" fmla="*/ 377 h 475"/>
                <a:gd name="T120" fmla="*/ 320 w 438"/>
                <a:gd name="T121" fmla="*/ 359 h 475"/>
                <a:gd name="T122" fmla="*/ 335 w 438"/>
                <a:gd name="T123" fmla="*/ 411 h 475"/>
                <a:gd name="T124" fmla="*/ 406 w 438"/>
                <a:gd name="T125" fmla="*/ 46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75">
                  <a:moveTo>
                    <a:pt x="410" y="461"/>
                  </a:moveTo>
                  <a:lnTo>
                    <a:pt x="410" y="461"/>
                  </a:lnTo>
                  <a:cubicBezTo>
                    <a:pt x="409" y="462"/>
                    <a:pt x="407" y="462"/>
                    <a:pt x="405" y="462"/>
                  </a:cubicBezTo>
                  <a:cubicBezTo>
                    <a:pt x="402" y="461"/>
                    <a:pt x="403" y="461"/>
                    <a:pt x="403" y="460"/>
                  </a:cubicBezTo>
                  <a:cubicBezTo>
                    <a:pt x="405" y="458"/>
                    <a:pt x="407" y="456"/>
                    <a:pt x="408" y="453"/>
                  </a:cubicBezTo>
                  <a:cubicBezTo>
                    <a:pt x="409" y="451"/>
                    <a:pt x="408" y="451"/>
                    <a:pt x="407" y="452"/>
                  </a:cubicBezTo>
                  <a:cubicBezTo>
                    <a:pt x="405" y="455"/>
                    <a:pt x="403" y="457"/>
                    <a:pt x="401" y="459"/>
                  </a:cubicBezTo>
                  <a:cubicBezTo>
                    <a:pt x="400" y="459"/>
                    <a:pt x="400" y="458"/>
                    <a:pt x="400" y="458"/>
                  </a:cubicBezTo>
                  <a:cubicBezTo>
                    <a:pt x="400" y="457"/>
                    <a:pt x="400" y="457"/>
                    <a:pt x="401" y="456"/>
                  </a:cubicBezTo>
                  <a:cubicBezTo>
                    <a:pt x="401" y="455"/>
                    <a:pt x="402" y="455"/>
                    <a:pt x="402" y="454"/>
                  </a:cubicBezTo>
                  <a:cubicBezTo>
                    <a:pt x="404" y="452"/>
                    <a:pt x="405" y="451"/>
                    <a:pt x="406" y="449"/>
                  </a:cubicBezTo>
                  <a:cubicBezTo>
                    <a:pt x="406" y="449"/>
                    <a:pt x="406" y="449"/>
                    <a:pt x="407" y="449"/>
                  </a:cubicBezTo>
                  <a:cubicBezTo>
                    <a:pt x="408" y="450"/>
                    <a:pt x="409" y="450"/>
                    <a:pt x="410" y="450"/>
                  </a:cubicBezTo>
                  <a:cubicBezTo>
                    <a:pt x="410" y="450"/>
                    <a:pt x="411" y="451"/>
                    <a:pt x="411" y="451"/>
                  </a:cubicBezTo>
                  <a:cubicBezTo>
                    <a:pt x="412" y="451"/>
                    <a:pt x="413" y="452"/>
                    <a:pt x="415" y="452"/>
                  </a:cubicBezTo>
                  <a:cubicBezTo>
                    <a:pt x="413" y="457"/>
                    <a:pt x="411" y="461"/>
                    <a:pt x="410" y="461"/>
                  </a:cubicBezTo>
                  <a:lnTo>
                    <a:pt x="410" y="461"/>
                  </a:lnTo>
                  <a:close/>
                  <a:moveTo>
                    <a:pt x="322" y="347"/>
                  </a:moveTo>
                  <a:lnTo>
                    <a:pt x="322" y="347"/>
                  </a:lnTo>
                  <a:lnTo>
                    <a:pt x="322" y="347"/>
                  </a:lnTo>
                  <a:cubicBezTo>
                    <a:pt x="322" y="349"/>
                    <a:pt x="320" y="357"/>
                    <a:pt x="317" y="354"/>
                  </a:cubicBezTo>
                  <a:cubicBezTo>
                    <a:pt x="315" y="351"/>
                    <a:pt x="314" y="347"/>
                    <a:pt x="314" y="344"/>
                  </a:cubicBezTo>
                  <a:cubicBezTo>
                    <a:pt x="313" y="344"/>
                    <a:pt x="312" y="343"/>
                    <a:pt x="312" y="345"/>
                  </a:cubicBezTo>
                  <a:cubicBezTo>
                    <a:pt x="313" y="347"/>
                    <a:pt x="313" y="349"/>
                    <a:pt x="314" y="352"/>
                  </a:cubicBezTo>
                  <a:cubicBezTo>
                    <a:pt x="314" y="353"/>
                    <a:pt x="317" y="356"/>
                    <a:pt x="315" y="357"/>
                  </a:cubicBezTo>
                  <a:cubicBezTo>
                    <a:pt x="314" y="359"/>
                    <a:pt x="313" y="356"/>
                    <a:pt x="312" y="355"/>
                  </a:cubicBezTo>
                  <a:cubicBezTo>
                    <a:pt x="312" y="354"/>
                    <a:pt x="308" y="343"/>
                    <a:pt x="309" y="343"/>
                  </a:cubicBezTo>
                  <a:cubicBezTo>
                    <a:pt x="310" y="343"/>
                    <a:pt x="311" y="342"/>
                    <a:pt x="312" y="341"/>
                  </a:cubicBezTo>
                  <a:cubicBezTo>
                    <a:pt x="313" y="341"/>
                    <a:pt x="313" y="341"/>
                    <a:pt x="315" y="341"/>
                  </a:cubicBezTo>
                  <a:cubicBezTo>
                    <a:pt x="315" y="341"/>
                    <a:pt x="316" y="341"/>
                    <a:pt x="316" y="341"/>
                  </a:cubicBezTo>
                  <a:cubicBezTo>
                    <a:pt x="317" y="341"/>
                    <a:pt x="319" y="340"/>
                    <a:pt x="320" y="340"/>
                  </a:cubicBezTo>
                  <a:cubicBezTo>
                    <a:pt x="322" y="342"/>
                    <a:pt x="323" y="345"/>
                    <a:pt x="322" y="347"/>
                  </a:cubicBezTo>
                  <a:lnTo>
                    <a:pt x="322" y="347"/>
                  </a:lnTo>
                  <a:close/>
                  <a:moveTo>
                    <a:pt x="285" y="408"/>
                  </a:moveTo>
                  <a:lnTo>
                    <a:pt x="285" y="408"/>
                  </a:lnTo>
                  <a:cubicBezTo>
                    <a:pt x="273" y="427"/>
                    <a:pt x="254" y="445"/>
                    <a:pt x="220" y="468"/>
                  </a:cubicBezTo>
                  <a:lnTo>
                    <a:pt x="220" y="463"/>
                  </a:lnTo>
                  <a:cubicBezTo>
                    <a:pt x="280" y="422"/>
                    <a:pt x="295" y="396"/>
                    <a:pt x="297" y="351"/>
                  </a:cubicBezTo>
                  <a:cubicBezTo>
                    <a:pt x="297" y="347"/>
                    <a:pt x="297" y="343"/>
                    <a:pt x="297" y="339"/>
                  </a:cubicBezTo>
                  <a:lnTo>
                    <a:pt x="297" y="321"/>
                  </a:lnTo>
                  <a:cubicBezTo>
                    <a:pt x="297" y="322"/>
                    <a:pt x="297" y="322"/>
                    <a:pt x="298" y="323"/>
                  </a:cubicBezTo>
                  <a:cubicBezTo>
                    <a:pt x="298" y="323"/>
                    <a:pt x="298" y="326"/>
                    <a:pt x="298" y="326"/>
                  </a:cubicBezTo>
                  <a:cubicBezTo>
                    <a:pt x="298" y="328"/>
                    <a:pt x="298" y="329"/>
                    <a:pt x="299" y="330"/>
                  </a:cubicBezTo>
                  <a:cubicBezTo>
                    <a:pt x="300" y="331"/>
                    <a:pt x="299" y="333"/>
                    <a:pt x="299" y="334"/>
                  </a:cubicBezTo>
                  <a:cubicBezTo>
                    <a:pt x="299" y="335"/>
                    <a:pt x="299" y="336"/>
                    <a:pt x="299" y="337"/>
                  </a:cubicBezTo>
                  <a:cubicBezTo>
                    <a:pt x="300" y="339"/>
                    <a:pt x="300" y="340"/>
                    <a:pt x="301" y="341"/>
                  </a:cubicBezTo>
                  <a:cubicBezTo>
                    <a:pt x="301" y="371"/>
                    <a:pt x="296" y="390"/>
                    <a:pt x="285" y="408"/>
                  </a:cubicBezTo>
                  <a:lnTo>
                    <a:pt x="285" y="408"/>
                  </a:lnTo>
                  <a:close/>
                  <a:moveTo>
                    <a:pt x="218" y="441"/>
                  </a:moveTo>
                  <a:lnTo>
                    <a:pt x="218" y="441"/>
                  </a:lnTo>
                  <a:cubicBezTo>
                    <a:pt x="218" y="443"/>
                    <a:pt x="216" y="448"/>
                    <a:pt x="216" y="448"/>
                  </a:cubicBezTo>
                  <a:lnTo>
                    <a:pt x="213" y="450"/>
                  </a:lnTo>
                  <a:lnTo>
                    <a:pt x="214" y="440"/>
                  </a:lnTo>
                  <a:cubicBezTo>
                    <a:pt x="214" y="440"/>
                    <a:pt x="213" y="438"/>
                    <a:pt x="212" y="440"/>
                  </a:cubicBezTo>
                  <a:cubicBezTo>
                    <a:pt x="212" y="442"/>
                    <a:pt x="211" y="444"/>
                    <a:pt x="211" y="444"/>
                  </a:cubicBezTo>
                  <a:lnTo>
                    <a:pt x="207" y="444"/>
                  </a:lnTo>
                  <a:cubicBezTo>
                    <a:pt x="207" y="442"/>
                    <a:pt x="208" y="438"/>
                    <a:pt x="208" y="434"/>
                  </a:cubicBezTo>
                  <a:cubicBezTo>
                    <a:pt x="208" y="432"/>
                    <a:pt x="208" y="432"/>
                    <a:pt x="207" y="434"/>
                  </a:cubicBezTo>
                  <a:cubicBezTo>
                    <a:pt x="206" y="436"/>
                    <a:pt x="204" y="440"/>
                    <a:pt x="204" y="440"/>
                  </a:cubicBezTo>
                  <a:lnTo>
                    <a:pt x="201" y="439"/>
                  </a:lnTo>
                  <a:cubicBezTo>
                    <a:pt x="201" y="439"/>
                    <a:pt x="203" y="434"/>
                    <a:pt x="202" y="434"/>
                  </a:cubicBezTo>
                  <a:cubicBezTo>
                    <a:pt x="201" y="433"/>
                    <a:pt x="199" y="437"/>
                    <a:pt x="199" y="437"/>
                  </a:cubicBezTo>
                  <a:lnTo>
                    <a:pt x="196" y="436"/>
                  </a:lnTo>
                  <a:cubicBezTo>
                    <a:pt x="196" y="435"/>
                    <a:pt x="197" y="432"/>
                    <a:pt x="197" y="429"/>
                  </a:cubicBezTo>
                  <a:cubicBezTo>
                    <a:pt x="198" y="427"/>
                    <a:pt x="197" y="427"/>
                    <a:pt x="196" y="429"/>
                  </a:cubicBezTo>
                  <a:cubicBezTo>
                    <a:pt x="195" y="430"/>
                    <a:pt x="194" y="432"/>
                    <a:pt x="193" y="433"/>
                  </a:cubicBezTo>
                  <a:lnTo>
                    <a:pt x="191" y="431"/>
                  </a:lnTo>
                  <a:cubicBezTo>
                    <a:pt x="191" y="429"/>
                    <a:pt x="193" y="424"/>
                    <a:pt x="194" y="421"/>
                  </a:cubicBezTo>
                  <a:cubicBezTo>
                    <a:pt x="194" y="420"/>
                    <a:pt x="194" y="419"/>
                    <a:pt x="193" y="420"/>
                  </a:cubicBezTo>
                  <a:cubicBezTo>
                    <a:pt x="192" y="422"/>
                    <a:pt x="191" y="423"/>
                    <a:pt x="190" y="425"/>
                  </a:cubicBezTo>
                  <a:lnTo>
                    <a:pt x="185" y="424"/>
                  </a:lnTo>
                  <a:cubicBezTo>
                    <a:pt x="187" y="422"/>
                    <a:pt x="191" y="413"/>
                    <a:pt x="195" y="406"/>
                  </a:cubicBezTo>
                  <a:cubicBezTo>
                    <a:pt x="196" y="404"/>
                    <a:pt x="195" y="403"/>
                    <a:pt x="194" y="405"/>
                  </a:cubicBezTo>
                  <a:cubicBezTo>
                    <a:pt x="190" y="411"/>
                    <a:pt x="183" y="420"/>
                    <a:pt x="183" y="420"/>
                  </a:cubicBezTo>
                  <a:lnTo>
                    <a:pt x="181" y="416"/>
                  </a:lnTo>
                  <a:cubicBezTo>
                    <a:pt x="189" y="407"/>
                    <a:pt x="193" y="397"/>
                    <a:pt x="196" y="388"/>
                  </a:cubicBezTo>
                  <a:cubicBezTo>
                    <a:pt x="197" y="388"/>
                    <a:pt x="198" y="389"/>
                    <a:pt x="200" y="389"/>
                  </a:cubicBezTo>
                  <a:cubicBezTo>
                    <a:pt x="199" y="393"/>
                    <a:pt x="198" y="397"/>
                    <a:pt x="197" y="399"/>
                  </a:cubicBezTo>
                  <a:cubicBezTo>
                    <a:pt x="196" y="402"/>
                    <a:pt x="197" y="401"/>
                    <a:pt x="198" y="399"/>
                  </a:cubicBezTo>
                  <a:cubicBezTo>
                    <a:pt x="199" y="396"/>
                    <a:pt x="201" y="391"/>
                    <a:pt x="202" y="389"/>
                  </a:cubicBezTo>
                  <a:cubicBezTo>
                    <a:pt x="203" y="389"/>
                    <a:pt x="205" y="389"/>
                    <a:pt x="206" y="388"/>
                  </a:cubicBezTo>
                  <a:cubicBezTo>
                    <a:pt x="206" y="389"/>
                    <a:pt x="204" y="396"/>
                    <a:pt x="203" y="399"/>
                  </a:cubicBezTo>
                  <a:cubicBezTo>
                    <a:pt x="201" y="402"/>
                    <a:pt x="202" y="402"/>
                    <a:pt x="204" y="399"/>
                  </a:cubicBezTo>
                  <a:cubicBezTo>
                    <a:pt x="206" y="396"/>
                    <a:pt x="209" y="390"/>
                    <a:pt x="210" y="388"/>
                  </a:cubicBezTo>
                  <a:cubicBezTo>
                    <a:pt x="210" y="388"/>
                    <a:pt x="210" y="388"/>
                    <a:pt x="211" y="388"/>
                  </a:cubicBezTo>
                  <a:cubicBezTo>
                    <a:pt x="212" y="389"/>
                    <a:pt x="212" y="391"/>
                    <a:pt x="212" y="393"/>
                  </a:cubicBezTo>
                  <a:cubicBezTo>
                    <a:pt x="213" y="396"/>
                    <a:pt x="212" y="399"/>
                    <a:pt x="211" y="402"/>
                  </a:cubicBezTo>
                  <a:cubicBezTo>
                    <a:pt x="211" y="403"/>
                    <a:pt x="211" y="403"/>
                    <a:pt x="211" y="403"/>
                  </a:cubicBezTo>
                  <a:cubicBezTo>
                    <a:pt x="210" y="404"/>
                    <a:pt x="210" y="404"/>
                    <a:pt x="210" y="404"/>
                  </a:cubicBezTo>
                  <a:cubicBezTo>
                    <a:pt x="210" y="404"/>
                    <a:pt x="210" y="405"/>
                    <a:pt x="210" y="405"/>
                  </a:cubicBezTo>
                  <a:cubicBezTo>
                    <a:pt x="210" y="406"/>
                    <a:pt x="210" y="407"/>
                    <a:pt x="210" y="408"/>
                  </a:cubicBezTo>
                  <a:cubicBezTo>
                    <a:pt x="210" y="410"/>
                    <a:pt x="211" y="412"/>
                    <a:pt x="212" y="414"/>
                  </a:cubicBezTo>
                  <a:cubicBezTo>
                    <a:pt x="213" y="415"/>
                    <a:pt x="216" y="417"/>
                    <a:pt x="218" y="418"/>
                  </a:cubicBezTo>
                  <a:cubicBezTo>
                    <a:pt x="220" y="418"/>
                    <a:pt x="221" y="418"/>
                    <a:pt x="223" y="418"/>
                  </a:cubicBezTo>
                  <a:cubicBezTo>
                    <a:pt x="223" y="417"/>
                    <a:pt x="222" y="415"/>
                    <a:pt x="221" y="413"/>
                  </a:cubicBezTo>
                  <a:cubicBezTo>
                    <a:pt x="220" y="408"/>
                    <a:pt x="223" y="406"/>
                    <a:pt x="225" y="402"/>
                  </a:cubicBezTo>
                  <a:cubicBezTo>
                    <a:pt x="226" y="400"/>
                    <a:pt x="227" y="398"/>
                    <a:pt x="227" y="396"/>
                  </a:cubicBezTo>
                  <a:cubicBezTo>
                    <a:pt x="228" y="393"/>
                    <a:pt x="226" y="388"/>
                    <a:pt x="225" y="385"/>
                  </a:cubicBezTo>
                  <a:cubicBezTo>
                    <a:pt x="226" y="385"/>
                    <a:pt x="228" y="384"/>
                    <a:pt x="229" y="385"/>
                  </a:cubicBezTo>
                  <a:cubicBezTo>
                    <a:pt x="231" y="386"/>
                    <a:pt x="230" y="386"/>
                    <a:pt x="232" y="387"/>
                  </a:cubicBezTo>
                  <a:cubicBezTo>
                    <a:pt x="233" y="387"/>
                    <a:pt x="234" y="388"/>
                    <a:pt x="235" y="388"/>
                  </a:cubicBezTo>
                  <a:cubicBezTo>
                    <a:pt x="236" y="392"/>
                    <a:pt x="241" y="403"/>
                    <a:pt x="242" y="405"/>
                  </a:cubicBezTo>
                  <a:cubicBezTo>
                    <a:pt x="243" y="407"/>
                    <a:pt x="244" y="407"/>
                    <a:pt x="243" y="404"/>
                  </a:cubicBezTo>
                  <a:cubicBezTo>
                    <a:pt x="241" y="399"/>
                    <a:pt x="239" y="393"/>
                    <a:pt x="238" y="389"/>
                  </a:cubicBezTo>
                  <a:cubicBezTo>
                    <a:pt x="238" y="389"/>
                    <a:pt x="239" y="389"/>
                    <a:pt x="240" y="389"/>
                  </a:cubicBezTo>
                  <a:cubicBezTo>
                    <a:pt x="240" y="389"/>
                    <a:pt x="241" y="389"/>
                    <a:pt x="242" y="389"/>
                  </a:cubicBezTo>
                  <a:cubicBezTo>
                    <a:pt x="244" y="398"/>
                    <a:pt x="250" y="408"/>
                    <a:pt x="257" y="418"/>
                  </a:cubicBezTo>
                  <a:lnTo>
                    <a:pt x="253" y="418"/>
                  </a:lnTo>
                  <a:cubicBezTo>
                    <a:pt x="253" y="418"/>
                    <a:pt x="250" y="416"/>
                    <a:pt x="248" y="413"/>
                  </a:cubicBezTo>
                  <a:cubicBezTo>
                    <a:pt x="247" y="411"/>
                    <a:pt x="246" y="412"/>
                    <a:pt x="247" y="414"/>
                  </a:cubicBezTo>
                  <a:cubicBezTo>
                    <a:pt x="248" y="417"/>
                    <a:pt x="250" y="420"/>
                    <a:pt x="251" y="422"/>
                  </a:cubicBezTo>
                  <a:lnTo>
                    <a:pt x="249" y="426"/>
                  </a:lnTo>
                  <a:cubicBezTo>
                    <a:pt x="248" y="425"/>
                    <a:pt x="244" y="419"/>
                    <a:pt x="242" y="414"/>
                  </a:cubicBezTo>
                  <a:cubicBezTo>
                    <a:pt x="241" y="413"/>
                    <a:pt x="240" y="412"/>
                    <a:pt x="241" y="415"/>
                  </a:cubicBezTo>
                  <a:cubicBezTo>
                    <a:pt x="242" y="419"/>
                    <a:pt x="246" y="429"/>
                    <a:pt x="247" y="431"/>
                  </a:cubicBezTo>
                  <a:lnTo>
                    <a:pt x="244" y="433"/>
                  </a:lnTo>
                  <a:cubicBezTo>
                    <a:pt x="243" y="433"/>
                    <a:pt x="243" y="432"/>
                    <a:pt x="242" y="431"/>
                  </a:cubicBezTo>
                  <a:cubicBezTo>
                    <a:pt x="241" y="431"/>
                    <a:pt x="241" y="431"/>
                    <a:pt x="241" y="431"/>
                  </a:cubicBezTo>
                  <a:cubicBezTo>
                    <a:pt x="241" y="433"/>
                    <a:pt x="241" y="434"/>
                    <a:pt x="242" y="436"/>
                  </a:cubicBezTo>
                  <a:lnTo>
                    <a:pt x="239" y="437"/>
                  </a:lnTo>
                  <a:cubicBezTo>
                    <a:pt x="239" y="437"/>
                    <a:pt x="237" y="432"/>
                    <a:pt x="235" y="429"/>
                  </a:cubicBezTo>
                  <a:cubicBezTo>
                    <a:pt x="234" y="426"/>
                    <a:pt x="233" y="427"/>
                    <a:pt x="234" y="429"/>
                  </a:cubicBezTo>
                  <a:cubicBezTo>
                    <a:pt x="234" y="430"/>
                    <a:pt x="236" y="440"/>
                    <a:pt x="236" y="440"/>
                  </a:cubicBezTo>
                  <a:lnTo>
                    <a:pt x="233" y="440"/>
                  </a:lnTo>
                  <a:cubicBezTo>
                    <a:pt x="233" y="440"/>
                    <a:pt x="231" y="437"/>
                    <a:pt x="230" y="433"/>
                  </a:cubicBezTo>
                  <a:cubicBezTo>
                    <a:pt x="229" y="431"/>
                    <a:pt x="228" y="431"/>
                    <a:pt x="229" y="432"/>
                  </a:cubicBezTo>
                  <a:cubicBezTo>
                    <a:pt x="229" y="436"/>
                    <a:pt x="230" y="442"/>
                    <a:pt x="230" y="444"/>
                  </a:cubicBezTo>
                  <a:lnTo>
                    <a:pt x="227" y="445"/>
                  </a:lnTo>
                  <a:cubicBezTo>
                    <a:pt x="227" y="445"/>
                    <a:pt x="226" y="442"/>
                    <a:pt x="225" y="438"/>
                  </a:cubicBezTo>
                  <a:cubicBezTo>
                    <a:pt x="224" y="434"/>
                    <a:pt x="224" y="437"/>
                    <a:pt x="224" y="439"/>
                  </a:cubicBezTo>
                  <a:cubicBezTo>
                    <a:pt x="224" y="441"/>
                    <a:pt x="225" y="449"/>
                    <a:pt x="225" y="449"/>
                  </a:cubicBezTo>
                  <a:lnTo>
                    <a:pt x="221" y="450"/>
                  </a:lnTo>
                  <a:lnTo>
                    <a:pt x="219" y="442"/>
                  </a:lnTo>
                  <a:cubicBezTo>
                    <a:pt x="219" y="442"/>
                    <a:pt x="218" y="439"/>
                    <a:pt x="218" y="441"/>
                  </a:cubicBezTo>
                  <a:lnTo>
                    <a:pt x="218" y="441"/>
                  </a:lnTo>
                  <a:close/>
                  <a:moveTo>
                    <a:pt x="218" y="468"/>
                  </a:moveTo>
                  <a:lnTo>
                    <a:pt x="218" y="468"/>
                  </a:lnTo>
                  <a:cubicBezTo>
                    <a:pt x="184" y="445"/>
                    <a:pt x="164" y="427"/>
                    <a:pt x="152" y="408"/>
                  </a:cubicBezTo>
                  <a:cubicBezTo>
                    <a:pt x="141" y="390"/>
                    <a:pt x="136" y="371"/>
                    <a:pt x="136" y="341"/>
                  </a:cubicBezTo>
                  <a:cubicBezTo>
                    <a:pt x="137" y="340"/>
                    <a:pt x="138" y="339"/>
                    <a:pt x="138" y="337"/>
                  </a:cubicBezTo>
                  <a:cubicBezTo>
                    <a:pt x="138" y="336"/>
                    <a:pt x="139" y="335"/>
                    <a:pt x="138" y="334"/>
                  </a:cubicBezTo>
                  <a:cubicBezTo>
                    <a:pt x="138" y="333"/>
                    <a:pt x="138" y="331"/>
                    <a:pt x="139" y="330"/>
                  </a:cubicBezTo>
                  <a:cubicBezTo>
                    <a:pt x="140" y="329"/>
                    <a:pt x="139" y="328"/>
                    <a:pt x="139" y="326"/>
                  </a:cubicBezTo>
                  <a:cubicBezTo>
                    <a:pt x="139" y="326"/>
                    <a:pt x="139" y="323"/>
                    <a:pt x="139" y="323"/>
                  </a:cubicBezTo>
                  <a:cubicBezTo>
                    <a:pt x="140" y="322"/>
                    <a:pt x="140" y="322"/>
                    <a:pt x="140" y="321"/>
                  </a:cubicBezTo>
                  <a:lnTo>
                    <a:pt x="140" y="339"/>
                  </a:lnTo>
                  <a:cubicBezTo>
                    <a:pt x="140" y="343"/>
                    <a:pt x="140" y="347"/>
                    <a:pt x="141" y="351"/>
                  </a:cubicBezTo>
                  <a:cubicBezTo>
                    <a:pt x="143" y="396"/>
                    <a:pt x="157" y="422"/>
                    <a:pt x="218" y="463"/>
                  </a:cubicBezTo>
                  <a:lnTo>
                    <a:pt x="218" y="468"/>
                  </a:lnTo>
                  <a:lnTo>
                    <a:pt x="218" y="468"/>
                  </a:lnTo>
                  <a:close/>
                  <a:moveTo>
                    <a:pt x="138" y="296"/>
                  </a:moveTo>
                  <a:lnTo>
                    <a:pt x="138" y="296"/>
                  </a:lnTo>
                  <a:cubicBezTo>
                    <a:pt x="137" y="295"/>
                    <a:pt x="138" y="294"/>
                    <a:pt x="137" y="292"/>
                  </a:cubicBezTo>
                  <a:cubicBezTo>
                    <a:pt x="137" y="292"/>
                    <a:pt x="136" y="292"/>
                    <a:pt x="136" y="292"/>
                  </a:cubicBezTo>
                  <a:lnTo>
                    <a:pt x="136" y="243"/>
                  </a:lnTo>
                  <a:lnTo>
                    <a:pt x="140" y="248"/>
                  </a:lnTo>
                  <a:lnTo>
                    <a:pt x="140" y="298"/>
                  </a:lnTo>
                  <a:cubicBezTo>
                    <a:pt x="140" y="298"/>
                    <a:pt x="139" y="297"/>
                    <a:pt x="138" y="296"/>
                  </a:cubicBezTo>
                  <a:lnTo>
                    <a:pt x="138" y="296"/>
                  </a:lnTo>
                  <a:close/>
                  <a:moveTo>
                    <a:pt x="140" y="242"/>
                  </a:moveTo>
                  <a:lnTo>
                    <a:pt x="140" y="242"/>
                  </a:lnTo>
                  <a:cubicBezTo>
                    <a:pt x="141" y="243"/>
                    <a:pt x="142" y="243"/>
                    <a:pt x="142" y="244"/>
                  </a:cubicBezTo>
                  <a:cubicBezTo>
                    <a:pt x="144" y="245"/>
                    <a:pt x="145" y="246"/>
                    <a:pt x="146" y="246"/>
                  </a:cubicBezTo>
                  <a:lnTo>
                    <a:pt x="142" y="246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2"/>
                  </a:lnTo>
                  <a:close/>
                  <a:moveTo>
                    <a:pt x="249" y="328"/>
                  </a:moveTo>
                  <a:lnTo>
                    <a:pt x="249" y="328"/>
                  </a:lnTo>
                  <a:cubicBezTo>
                    <a:pt x="246" y="325"/>
                    <a:pt x="248" y="321"/>
                    <a:pt x="249" y="320"/>
                  </a:cubicBezTo>
                  <a:cubicBezTo>
                    <a:pt x="250" y="322"/>
                    <a:pt x="252" y="325"/>
                    <a:pt x="249" y="328"/>
                  </a:cubicBezTo>
                  <a:lnTo>
                    <a:pt x="249" y="328"/>
                  </a:lnTo>
                  <a:close/>
                  <a:moveTo>
                    <a:pt x="253" y="327"/>
                  </a:moveTo>
                  <a:lnTo>
                    <a:pt x="253" y="327"/>
                  </a:lnTo>
                  <a:cubicBezTo>
                    <a:pt x="255" y="327"/>
                    <a:pt x="256" y="328"/>
                    <a:pt x="257" y="328"/>
                  </a:cubicBezTo>
                  <a:cubicBezTo>
                    <a:pt x="257" y="329"/>
                    <a:pt x="255" y="330"/>
                    <a:pt x="253" y="330"/>
                  </a:cubicBezTo>
                  <a:cubicBezTo>
                    <a:pt x="252" y="330"/>
                    <a:pt x="251" y="330"/>
                    <a:pt x="250" y="329"/>
                  </a:cubicBezTo>
                  <a:cubicBezTo>
                    <a:pt x="251" y="327"/>
                    <a:pt x="252" y="327"/>
                    <a:pt x="253" y="327"/>
                  </a:cubicBezTo>
                  <a:lnTo>
                    <a:pt x="253" y="327"/>
                  </a:lnTo>
                  <a:close/>
                  <a:moveTo>
                    <a:pt x="253" y="323"/>
                  </a:moveTo>
                  <a:lnTo>
                    <a:pt x="253" y="323"/>
                  </a:lnTo>
                  <a:cubicBezTo>
                    <a:pt x="251" y="320"/>
                    <a:pt x="253" y="317"/>
                    <a:pt x="254" y="316"/>
                  </a:cubicBezTo>
                  <a:cubicBezTo>
                    <a:pt x="255" y="317"/>
                    <a:pt x="257" y="321"/>
                    <a:pt x="253" y="323"/>
                  </a:cubicBezTo>
                  <a:lnTo>
                    <a:pt x="253" y="323"/>
                  </a:lnTo>
                  <a:close/>
                  <a:moveTo>
                    <a:pt x="258" y="323"/>
                  </a:moveTo>
                  <a:lnTo>
                    <a:pt x="258" y="323"/>
                  </a:lnTo>
                  <a:cubicBezTo>
                    <a:pt x="259" y="323"/>
                    <a:pt x="261" y="324"/>
                    <a:pt x="262" y="324"/>
                  </a:cubicBezTo>
                  <a:cubicBezTo>
                    <a:pt x="262" y="325"/>
                    <a:pt x="260" y="326"/>
                    <a:pt x="258" y="326"/>
                  </a:cubicBezTo>
                  <a:cubicBezTo>
                    <a:pt x="257" y="326"/>
                    <a:pt x="255" y="325"/>
                    <a:pt x="254" y="324"/>
                  </a:cubicBezTo>
                  <a:cubicBezTo>
                    <a:pt x="255" y="323"/>
                    <a:pt x="256" y="323"/>
                    <a:pt x="258" y="323"/>
                  </a:cubicBezTo>
                  <a:lnTo>
                    <a:pt x="258" y="323"/>
                  </a:lnTo>
                  <a:close/>
                  <a:moveTo>
                    <a:pt x="258" y="319"/>
                  </a:moveTo>
                  <a:lnTo>
                    <a:pt x="258" y="319"/>
                  </a:lnTo>
                  <a:cubicBezTo>
                    <a:pt x="256" y="315"/>
                    <a:pt x="258" y="312"/>
                    <a:pt x="260" y="311"/>
                  </a:cubicBezTo>
                  <a:cubicBezTo>
                    <a:pt x="260" y="313"/>
                    <a:pt x="261" y="317"/>
                    <a:pt x="258" y="319"/>
                  </a:cubicBezTo>
                  <a:lnTo>
                    <a:pt x="258" y="319"/>
                  </a:lnTo>
                  <a:close/>
                  <a:moveTo>
                    <a:pt x="266" y="320"/>
                  </a:moveTo>
                  <a:lnTo>
                    <a:pt x="266" y="320"/>
                  </a:lnTo>
                  <a:cubicBezTo>
                    <a:pt x="266" y="321"/>
                    <a:pt x="264" y="322"/>
                    <a:pt x="262" y="322"/>
                  </a:cubicBezTo>
                  <a:cubicBezTo>
                    <a:pt x="261" y="322"/>
                    <a:pt x="260" y="321"/>
                    <a:pt x="259" y="320"/>
                  </a:cubicBezTo>
                  <a:cubicBezTo>
                    <a:pt x="260" y="319"/>
                    <a:pt x="261" y="318"/>
                    <a:pt x="262" y="318"/>
                  </a:cubicBezTo>
                  <a:cubicBezTo>
                    <a:pt x="264" y="318"/>
                    <a:pt x="266" y="319"/>
                    <a:pt x="266" y="320"/>
                  </a:cubicBezTo>
                  <a:lnTo>
                    <a:pt x="266" y="320"/>
                  </a:lnTo>
                  <a:close/>
                  <a:moveTo>
                    <a:pt x="263" y="314"/>
                  </a:moveTo>
                  <a:lnTo>
                    <a:pt x="263" y="314"/>
                  </a:lnTo>
                  <a:cubicBezTo>
                    <a:pt x="261" y="311"/>
                    <a:pt x="264" y="309"/>
                    <a:pt x="265" y="308"/>
                  </a:cubicBezTo>
                  <a:cubicBezTo>
                    <a:pt x="266" y="310"/>
                    <a:pt x="267" y="313"/>
                    <a:pt x="263" y="314"/>
                  </a:cubicBezTo>
                  <a:lnTo>
                    <a:pt x="263" y="314"/>
                  </a:lnTo>
                  <a:close/>
                  <a:moveTo>
                    <a:pt x="271" y="316"/>
                  </a:moveTo>
                  <a:lnTo>
                    <a:pt x="271" y="316"/>
                  </a:lnTo>
                  <a:cubicBezTo>
                    <a:pt x="270" y="317"/>
                    <a:pt x="269" y="318"/>
                    <a:pt x="267" y="318"/>
                  </a:cubicBezTo>
                  <a:cubicBezTo>
                    <a:pt x="266" y="318"/>
                    <a:pt x="265" y="317"/>
                    <a:pt x="264" y="316"/>
                  </a:cubicBezTo>
                  <a:cubicBezTo>
                    <a:pt x="265" y="315"/>
                    <a:pt x="266" y="314"/>
                    <a:pt x="267" y="314"/>
                  </a:cubicBezTo>
                  <a:cubicBezTo>
                    <a:pt x="269" y="314"/>
                    <a:pt x="270" y="315"/>
                    <a:pt x="271" y="316"/>
                  </a:cubicBezTo>
                  <a:lnTo>
                    <a:pt x="271" y="316"/>
                  </a:lnTo>
                  <a:close/>
                  <a:moveTo>
                    <a:pt x="268" y="310"/>
                  </a:moveTo>
                  <a:lnTo>
                    <a:pt x="268" y="310"/>
                  </a:lnTo>
                  <a:cubicBezTo>
                    <a:pt x="268" y="306"/>
                    <a:pt x="271" y="305"/>
                    <a:pt x="273" y="305"/>
                  </a:cubicBezTo>
                  <a:cubicBezTo>
                    <a:pt x="272" y="307"/>
                    <a:pt x="272" y="310"/>
                    <a:pt x="268" y="310"/>
                  </a:cubicBezTo>
                  <a:lnTo>
                    <a:pt x="268" y="310"/>
                  </a:lnTo>
                  <a:close/>
                  <a:moveTo>
                    <a:pt x="276" y="313"/>
                  </a:moveTo>
                  <a:lnTo>
                    <a:pt x="276" y="313"/>
                  </a:lnTo>
                  <a:cubicBezTo>
                    <a:pt x="275" y="314"/>
                    <a:pt x="274" y="314"/>
                    <a:pt x="273" y="314"/>
                  </a:cubicBezTo>
                  <a:cubicBezTo>
                    <a:pt x="271" y="314"/>
                    <a:pt x="270" y="314"/>
                    <a:pt x="269" y="312"/>
                  </a:cubicBezTo>
                  <a:cubicBezTo>
                    <a:pt x="270" y="311"/>
                    <a:pt x="271" y="311"/>
                    <a:pt x="272" y="311"/>
                  </a:cubicBezTo>
                  <a:cubicBezTo>
                    <a:pt x="274" y="311"/>
                    <a:pt x="275" y="312"/>
                    <a:pt x="276" y="313"/>
                  </a:cubicBezTo>
                  <a:lnTo>
                    <a:pt x="276" y="313"/>
                  </a:lnTo>
                  <a:close/>
                  <a:moveTo>
                    <a:pt x="277" y="312"/>
                  </a:moveTo>
                  <a:lnTo>
                    <a:pt x="277" y="312"/>
                  </a:lnTo>
                  <a:cubicBezTo>
                    <a:pt x="277" y="312"/>
                    <a:pt x="277" y="312"/>
                    <a:pt x="277" y="312"/>
                  </a:cubicBezTo>
                  <a:cubicBezTo>
                    <a:pt x="277" y="312"/>
                    <a:pt x="277" y="312"/>
                    <a:pt x="277" y="312"/>
                  </a:cubicBezTo>
                  <a:lnTo>
                    <a:pt x="277" y="312"/>
                  </a:lnTo>
                  <a:close/>
                  <a:moveTo>
                    <a:pt x="276" y="310"/>
                  </a:moveTo>
                  <a:lnTo>
                    <a:pt x="276" y="310"/>
                  </a:lnTo>
                  <a:cubicBezTo>
                    <a:pt x="275" y="310"/>
                    <a:pt x="275" y="310"/>
                    <a:pt x="274" y="309"/>
                  </a:cubicBezTo>
                  <a:cubicBezTo>
                    <a:pt x="275" y="308"/>
                    <a:pt x="276" y="307"/>
                    <a:pt x="277" y="307"/>
                  </a:cubicBezTo>
                  <a:cubicBezTo>
                    <a:pt x="278" y="307"/>
                    <a:pt x="279" y="308"/>
                    <a:pt x="280" y="308"/>
                  </a:cubicBezTo>
                  <a:cubicBezTo>
                    <a:pt x="279" y="309"/>
                    <a:pt x="278" y="310"/>
                    <a:pt x="276" y="310"/>
                  </a:cubicBezTo>
                  <a:lnTo>
                    <a:pt x="276" y="310"/>
                  </a:lnTo>
                  <a:close/>
                  <a:moveTo>
                    <a:pt x="234" y="380"/>
                  </a:moveTo>
                  <a:lnTo>
                    <a:pt x="234" y="380"/>
                  </a:lnTo>
                  <a:cubicBezTo>
                    <a:pt x="236" y="381"/>
                    <a:pt x="238" y="382"/>
                    <a:pt x="240" y="382"/>
                  </a:cubicBezTo>
                  <a:cubicBezTo>
                    <a:pt x="242" y="381"/>
                    <a:pt x="242" y="381"/>
                    <a:pt x="240" y="380"/>
                  </a:cubicBezTo>
                  <a:cubicBezTo>
                    <a:pt x="237" y="380"/>
                    <a:pt x="236" y="379"/>
                    <a:pt x="235" y="378"/>
                  </a:cubicBezTo>
                  <a:cubicBezTo>
                    <a:pt x="235" y="377"/>
                    <a:pt x="235" y="376"/>
                    <a:pt x="235" y="376"/>
                  </a:cubicBezTo>
                  <a:cubicBezTo>
                    <a:pt x="236" y="375"/>
                    <a:pt x="237" y="374"/>
                    <a:pt x="238" y="374"/>
                  </a:cubicBezTo>
                  <a:cubicBezTo>
                    <a:pt x="238" y="373"/>
                    <a:pt x="241" y="372"/>
                    <a:pt x="242" y="372"/>
                  </a:cubicBezTo>
                  <a:cubicBezTo>
                    <a:pt x="247" y="374"/>
                    <a:pt x="246" y="381"/>
                    <a:pt x="243" y="385"/>
                  </a:cubicBezTo>
                  <a:cubicBezTo>
                    <a:pt x="241" y="386"/>
                    <a:pt x="240" y="386"/>
                    <a:pt x="237" y="386"/>
                  </a:cubicBezTo>
                  <a:cubicBezTo>
                    <a:pt x="236" y="385"/>
                    <a:pt x="234" y="385"/>
                    <a:pt x="234" y="384"/>
                  </a:cubicBezTo>
                  <a:cubicBezTo>
                    <a:pt x="233" y="382"/>
                    <a:pt x="233" y="381"/>
                    <a:pt x="234" y="380"/>
                  </a:cubicBezTo>
                  <a:lnTo>
                    <a:pt x="234" y="380"/>
                  </a:lnTo>
                  <a:close/>
                  <a:moveTo>
                    <a:pt x="230" y="360"/>
                  </a:moveTo>
                  <a:lnTo>
                    <a:pt x="230" y="360"/>
                  </a:lnTo>
                  <a:cubicBezTo>
                    <a:pt x="231" y="359"/>
                    <a:pt x="234" y="357"/>
                    <a:pt x="237" y="357"/>
                  </a:cubicBezTo>
                  <a:cubicBezTo>
                    <a:pt x="237" y="356"/>
                    <a:pt x="238" y="356"/>
                    <a:pt x="238" y="356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2" y="356"/>
                    <a:pt x="245" y="361"/>
                    <a:pt x="243" y="366"/>
                  </a:cubicBezTo>
                  <a:cubicBezTo>
                    <a:pt x="242" y="368"/>
                    <a:pt x="239" y="370"/>
                    <a:pt x="237" y="370"/>
                  </a:cubicBezTo>
                  <a:cubicBezTo>
                    <a:pt x="236" y="370"/>
                    <a:pt x="234" y="368"/>
                    <a:pt x="235" y="366"/>
                  </a:cubicBezTo>
                  <a:cubicBezTo>
                    <a:pt x="236" y="365"/>
                    <a:pt x="238" y="365"/>
                    <a:pt x="239" y="364"/>
                  </a:cubicBezTo>
                  <a:cubicBezTo>
                    <a:pt x="241" y="362"/>
                    <a:pt x="241" y="362"/>
                    <a:pt x="238" y="363"/>
                  </a:cubicBezTo>
                  <a:cubicBezTo>
                    <a:pt x="236" y="364"/>
                    <a:pt x="235" y="365"/>
                    <a:pt x="233" y="363"/>
                  </a:cubicBezTo>
                  <a:cubicBezTo>
                    <a:pt x="233" y="363"/>
                    <a:pt x="230" y="359"/>
                    <a:pt x="230" y="360"/>
                  </a:cubicBezTo>
                  <a:lnTo>
                    <a:pt x="230" y="360"/>
                  </a:lnTo>
                  <a:close/>
                  <a:moveTo>
                    <a:pt x="212" y="286"/>
                  </a:moveTo>
                  <a:lnTo>
                    <a:pt x="212" y="286"/>
                  </a:lnTo>
                  <a:cubicBezTo>
                    <a:pt x="209" y="286"/>
                    <a:pt x="208" y="282"/>
                    <a:pt x="208" y="281"/>
                  </a:cubicBezTo>
                  <a:cubicBezTo>
                    <a:pt x="210" y="281"/>
                    <a:pt x="213" y="282"/>
                    <a:pt x="212" y="286"/>
                  </a:cubicBezTo>
                  <a:lnTo>
                    <a:pt x="212" y="286"/>
                  </a:lnTo>
                  <a:close/>
                  <a:moveTo>
                    <a:pt x="213" y="293"/>
                  </a:moveTo>
                  <a:lnTo>
                    <a:pt x="213" y="293"/>
                  </a:lnTo>
                  <a:cubicBezTo>
                    <a:pt x="209" y="293"/>
                    <a:pt x="208" y="289"/>
                    <a:pt x="208" y="288"/>
                  </a:cubicBezTo>
                  <a:cubicBezTo>
                    <a:pt x="210" y="288"/>
                    <a:pt x="213" y="289"/>
                    <a:pt x="213" y="293"/>
                  </a:cubicBezTo>
                  <a:lnTo>
                    <a:pt x="213" y="293"/>
                  </a:lnTo>
                  <a:close/>
                  <a:moveTo>
                    <a:pt x="213" y="280"/>
                  </a:moveTo>
                  <a:lnTo>
                    <a:pt x="213" y="280"/>
                  </a:lnTo>
                  <a:cubicBezTo>
                    <a:pt x="209" y="280"/>
                    <a:pt x="208" y="276"/>
                    <a:pt x="208" y="274"/>
                  </a:cubicBezTo>
                  <a:cubicBezTo>
                    <a:pt x="210" y="275"/>
                    <a:pt x="213" y="276"/>
                    <a:pt x="213" y="280"/>
                  </a:cubicBezTo>
                  <a:lnTo>
                    <a:pt x="213" y="280"/>
                  </a:lnTo>
                  <a:close/>
                  <a:moveTo>
                    <a:pt x="212" y="274"/>
                  </a:moveTo>
                  <a:lnTo>
                    <a:pt x="212" y="274"/>
                  </a:lnTo>
                  <a:cubicBezTo>
                    <a:pt x="209" y="273"/>
                    <a:pt x="208" y="270"/>
                    <a:pt x="209" y="268"/>
                  </a:cubicBezTo>
                  <a:cubicBezTo>
                    <a:pt x="210" y="269"/>
                    <a:pt x="213" y="270"/>
                    <a:pt x="212" y="274"/>
                  </a:cubicBezTo>
                  <a:lnTo>
                    <a:pt x="212" y="274"/>
                  </a:lnTo>
                  <a:close/>
                  <a:moveTo>
                    <a:pt x="213" y="269"/>
                  </a:moveTo>
                  <a:lnTo>
                    <a:pt x="213" y="269"/>
                  </a:lnTo>
                  <a:cubicBezTo>
                    <a:pt x="210" y="266"/>
                    <a:pt x="212" y="264"/>
                    <a:pt x="213" y="262"/>
                  </a:cubicBezTo>
                  <a:cubicBezTo>
                    <a:pt x="214" y="263"/>
                    <a:pt x="216" y="266"/>
                    <a:pt x="213" y="269"/>
                  </a:cubicBezTo>
                  <a:lnTo>
                    <a:pt x="213" y="269"/>
                  </a:lnTo>
                  <a:close/>
                  <a:moveTo>
                    <a:pt x="214" y="274"/>
                  </a:moveTo>
                  <a:lnTo>
                    <a:pt x="214" y="274"/>
                  </a:lnTo>
                  <a:cubicBezTo>
                    <a:pt x="214" y="270"/>
                    <a:pt x="216" y="269"/>
                    <a:pt x="218" y="268"/>
                  </a:cubicBezTo>
                  <a:cubicBezTo>
                    <a:pt x="218" y="270"/>
                    <a:pt x="218" y="273"/>
                    <a:pt x="214" y="274"/>
                  </a:cubicBezTo>
                  <a:lnTo>
                    <a:pt x="214" y="274"/>
                  </a:lnTo>
                  <a:close/>
                  <a:moveTo>
                    <a:pt x="214" y="280"/>
                  </a:moveTo>
                  <a:lnTo>
                    <a:pt x="214" y="280"/>
                  </a:lnTo>
                  <a:cubicBezTo>
                    <a:pt x="213" y="276"/>
                    <a:pt x="217" y="275"/>
                    <a:pt x="219" y="274"/>
                  </a:cubicBezTo>
                  <a:cubicBezTo>
                    <a:pt x="219" y="276"/>
                    <a:pt x="218" y="280"/>
                    <a:pt x="214" y="280"/>
                  </a:cubicBezTo>
                  <a:lnTo>
                    <a:pt x="214" y="280"/>
                  </a:lnTo>
                  <a:close/>
                  <a:moveTo>
                    <a:pt x="214" y="287"/>
                  </a:moveTo>
                  <a:lnTo>
                    <a:pt x="214" y="287"/>
                  </a:lnTo>
                  <a:cubicBezTo>
                    <a:pt x="213" y="283"/>
                    <a:pt x="218" y="281"/>
                    <a:pt x="219" y="281"/>
                  </a:cubicBezTo>
                  <a:cubicBezTo>
                    <a:pt x="220" y="282"/>
                    <a:pt x="217" y="286"/>
                    <a:pt x="214" y="287"/>
                  </a:cubicBezTo>
                  <a:lnTo>
                    <a:pt x="214" y="287"/>
                  </a:lnTo>
                  <a:close/>
                  <a:moveTo>
                    <a:pt x="214" y="293"/>
                  </a:moveTo>
                  <a:lnTo>
                    <a:pt x="214" y="293"/>
                  </a:lnTo>
                  <a:cubicBezTo>
                    <a:pt x="214" y="289"/>
                    <a:pt x="217" y="288"/>
                    <a:pt x="219" y="287"/>
                  </a:cubicBezTo>
                  <a:cubicBezTo>
                    <a:pt x="219" y="289"/>
                    <a:pt x="218" y="292"/>
                    <a:pt x="214" y="293"/>
                  </a:cubicBezTo>
                  <a:lnTo>
                    <a:pt x="214" y="293"/>
                  </a:lnTo>
                  <a:close/>
                  <a:moveTo>
                    <a:pt x="224" y="293"/>
                  </a:moveTo>
                  <a:lnTo>
                    <a:pt x="224" y="293"/>
                  </a:lnTo>
                  <a:cubicBezTo>
                    <a:pt x="222" y="299"/>
                    <a:pt x="220" y="313"/>
                    <a:pt x="218" y="328"/>
                  </a:cubicBezTo>
                  <a:cubicBezTo>
                    <a:pt x="218" y="312"/>
                    <a:pt x="216" y="298"/>
                    <a:pt x="216" y="295"/>
                  </a:cubicBezTo>
                  <a:cubicBezTo>
                    <a:pt x="217" y="294"/>
                    <a:pt x="218" y="293"/>
                    <a:pt x="219" y="292"/>
                  </a:cubicBezTo>
                  <a:cubicBezTo>
                    <a:pt x="220" y="291"/>
                    <a:pt x="221" y="289"/>
                    <a:pt x="221" y="288"/>
                  </a:cubicBezTo>
                  <a:cubicBezTo>
                    <a:pt x="221" y="289"/>
                    <a:pt x="221" y="289"/>
                    <a:pt x="221" y="290"/>
                  </a:cubicBezTo>
                  <a:cubicBezTo>
                    <a:pt x="222" y="291"/>
                    <a:pt x="222" y="292"/>
                    <a:pt x="224" y="293"/>
                  </a:cubicBezTo>
                  <a:lnTo>
                    <a:pt x="224" y="293"/>
                  </a:lnTo>
                  <a:close/>
                  <a:moveTo>
                    <a:pt x="226" y="292"/>
                  </a:moveTo>
                  <a:lnTo>
                    <a:pt x="226" y="292"/>
                  </a:lnTo>
                  <a:cubicBezTo>
                    <a:pt x="222" y="291"/>
                    <a:pt x="222" y="287"/>
                    <a:pt x="222" y="286"/>
                  </a:cubicBezTo>
                  <a:cubicBezTo>
                    <a:pt x="224" y="287"/>
                    <a:pt x="227" y="288"/>
                    <a:pt x="226" y="292"/>
                  </a:cubicBezTo>
                  <a:lnTo>
                    <a:pt x="226" y="292"/>
                  </a:lnTo>
                  <a:close/>
                  <a:moveTo>
                    <a:pt x="227" y="286"/>
                  </a:moveTo>
                  <a:lnTo>
                    <a:pt x="227" y="286"/>
                  </a:lnTo>
                  <a:cubicBezTo>
                    <a:pt x="224" y="284"/>
                    <a:pt x="224" y="281"/>
                    <a:pt x="224" y="279"/>
                  </a:cubicBezTo>
                  <a:cubicBezTo>
                    <a:pt x="226" y="280"/>
                    <a:pt x="229" y="282"/>
                    <a:pt x="227" y="286"/>
                  </a:cubicBezTo>
                  <a:lnTo>
                    <a:pt x="227" y="286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cubicBezTo>
                    <a:pt x="225" y="279"/>
                    <a:pt x="226" y="274"/>
                    <a:pt x="226" y="273"/>
                  </a:cubicBezTo>
                  <a:cubicBezTo>
                    <a:pt x="228" y="274"/>
                    <a:pt x="231" y="276"/>
                    <a:pt x="229" y="280"/>
                  </a:cubicBezTo>
                  <a:lnTo>
                    <a:pt x="229" y="280"/>
                  </a:lnTo>
                  <a:close/>
                  <a:moveTo>
                    <a:pt x="230" y="273"/>
                  </a:moveTo>
                  <a:lnTo>
                    <a:pt x="230" y="273"/>
                  </a:lnTo>
                  <a:cubicBezTo>
                    <a:pt x="227" y="272"/>
                    <a:pt x="228" y="269"/>
                    <a:pt x="228" y="267"/>
                  </a:cubicBezTo>
                  <a:cubicBezTo>
                    <a:pt x="230" y="268"/>
                    <a:pt x="232" y="270"/>
                    <a:pt x="230" y="273"/>
                  </a:cubicBezTo>
                  <a:lnTo>
                    <a:pt x="230" y="273"/>
                  </a:lnTo>
                  <a:close/>
                  <a:moveTo>
                    <a:pt x="232" y="267"/>
                  </a:moveTo>
                  <a:lnTo>
                    <a:pt x="232" y="267"/>
                  </a:lnTo>
                  <a:cubicBezTo>
                    <a:pt x="229" y="266"/>
                    <a:pt x="230" y="262"/>
                    <a:pt x="230" y="261"/>
                  </a:cubicBezTo>
                  <a:cubicBezTo>
                    <a:pt x="232" y="262"/>
                    <a:pt x="234" y="264"/>
                    <a:pt x="232" y="267"/>
                  </a:cubicBezTo>
                  <a:lnTo>
                    <a:pt x="232" y="267"/>
                  </a:lnTo>
                  <a:close/>
                  <a:moveTo>
                    <a:pt x="231" y="281"/>
                  </a:moveTo>
                  <a:lnTo>
                    <a:pt x="231" y="281"/>
                  </a:lnTo>
                  <a:cubicBezTo>
                    <a:pt x="231" y="281"/>
                    <a:pt x="231" y="281"/>
                    <a:pt x="231" y="280"/>
                  </a:cubicBezTo>
                  <a:cubicBezTo>
                    <a:pt x="231" y="276"/>
                    <a:pt x="235" y="276"/>
                    <a:pt x="237" y="276"/>
                  </a:cubicBezTo>
                  <a:cubicBezTo>
                    <a:pt x="236" y="277"/>
                    <a:pt x="235" y="281"/>
                    <a:pt x="231" y="281"/>
                  </a:cubicBezTo>
                  <a:lnTo>
                    <a:pt x="231" y="28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cubicBezTo>
                    <a:pt x="235" y="294"/>
                    <a:pt x="235" y="292"/>
                    <a:pt x="235" y="291"/>
                  </a:cubicBezTo>
                  <a:cubicBezTo>
                    <a:pt x="234" y="289"/>
                    <a:pt x="236" y="288"/>
                    <a:pt x="236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7" y="289"/>
                    <a:pt x="239" y="292"/>
                    <a:pt x="237" y="295"/>
                  </a:cubicBezTo>
                  <a:lnTo>
                    <a:pt x="237" y="295"/>
                  </a:lnTo>
                  <a:close/>
                  <a:moveTo>
                    <a:pt x="240" y="290"/>
                  </a:moveTo>
                  <a:lnTo>
                    <a:pt x="240" y="290"/>
                  </a:lnTo>
                  <a:cubicBezTo>
                    <a:pt x="237" y="287"/>
                    <a:pt x="238" y="283"/>
                    <a:pt x="239" y="282"/>
                  </a:cubicBezTo>
                  <a:cubicBezTo>
                    <a:pt x="240" y="283"/>
                    <a:pt x="243" y="287"/>
                    <a:pt x="240" y="290"/>
                  </a:cubicBezTo>
                  <a:lnTo>
                    <a:pt x="240" y="290"/>
                  </a:lnTo>
                  <a:close/>
                  <a:moveTo>
                    <a:pt x="243" y="284"/>
                  </a:moveTo>
                  <a:lnTo>
                    <a:pt x="243" y="284"/>
                  </a:lnTo>
                  <a:cubicBezTo>
                    <a:pt x="240" y="282"/>
                    <a:pt x="241" y="279"/>
                    <a:pt x="242" y="277"/>
                  </a:cubicBezTo>
                  <a:cubicBezTo>
                    <a:pt x="243" y="279"/>
                    <a:pt x="246" y="281"/>
                    <a:pt x="243" y="284"/>
                  </a:cubicBezTo>
                  <a:lnTo>
                    <a:pt x="243" y="284"/>
                  </a:lnTo>
                  <a:close/>
                  <a:moveTo>
                    <a:pt x="240" y="296"/>
                  </a:moveTo>
                  <a:lnTo>
                    <a:pt x="240" y="296"/>
                  </a:lnTo>
                  <a:cubicBezTo>
                    <a:pt x="239" y="296"/>
                    <a:pt x="239" y="296"/>
                    <a:pt x="238" y="296"/>
                  </a:cubicBezTo>
                  <a:cubicBezTo>
                    <a:pt x="239" y="293"/>
                    <a:pt x="241" y="293"/>
                    <a:pt x="243" y="293"/>
                  </a:cubicBezTo>
                  <a:cubicBezTo>
                    <a:pt x="244" y="293"/>
                    <a:pt x="245" y="293"/>
                    <a:pt x="246" y="293"/>
                  </a:cubicBezTo>
                  <a:cubicBezTo>
                    <a:pt x="245" y="294"/>
                    <a:pt x="243" y="296"/>
                    <a:pt x="240" y="296"/>
                  </a:cubicBezTo>
                  <a:lnTo>
                    <a:pt x="240" y="296"/>
                  </a:lnTo>
                  <a:close/>
                  <a:moveTo>
                    <a:pt x="235" y="301"/>
                  </a:moveTo>
                  <a:lnTo>
                    <a:pt x="235" y="301"/>
                  </a:ln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1" y="299"/>
                    <a:pt x="242" y="299"/>
                  </a:cubicBezTo>
                  <a:cubicBezTo>
                    <a:pt x="242" y="300"/>
                    <a:pt x="240" y="302"/>
                    <a:pt x="238" y="302"/>
                  </a:cubicBezTo>
                  <a:cubicBezTo>
                    <a:pt x="237" y="302"/>
                    <a:pt x="236" y="302"/>
                    <a:pt x="235" y="301"/>
                  </a:cubicBezTo>
                  <a:lnTo>
                    <a:pt x="235" y="301"/>
                  </a:lnTo>
                  <a:close/>
                  <a:moveTo>
                    <a:pt x="236" y="304"/>
                  </a:moveTo>
                  <a:lnTo>
                    <a:pt x="236" y="304"/>
                  </a:lnTo>
                  <a:cubicBezTo>
                    <a:pt x="237" y="304"/>
                    <a:pt x="238" y="304"/>
                    <a:pt x="238" y="304"/>
                  </a:cubicBezTo>
                  <a:cubicBezTo>
                    <a:pt x="240" y="304"/>
                    <a:pt x="241" y="303"/>
                    <a:pt x="242" y="302"/>
                  </a:cubicBezTo>
                  <a:cubicBezTo>
                    <a:pt x="241" y="303"/>
                    <a:pt x="240" y="305"/>
                    <a:pt x="241" y="307"/>
                  </a:cubicBezTo>
                  <a:cubicBezTo>
                    <a:pt x="241" y="308"/>
                    <a:pt x="241" y="309"/>
                    <a:pt x="242" y="311"/>
                  </a:cubicBezTo>
                  <a:cubicBezTo>
                    <a:pt x="240" y="314"/>
                    <a:pt x="235" y="322"/>
                    <a:pt x="231" y="334"/>
                  </a:cubicBezTo>
                  <a:cubicBezTo>
                    <a:pt x="231" y="325"/>
                    <a:pt x="234" y="310"/>
                    <a:pt x="236" y="304"/>
                  </a:cubicBezTo>
                  <a:lnTo>
                    <a:pt x="236" y="304"/>
                  </a:lnTo>
                  <a:close/>
                  <a:moveTo>
                    <a:pt x="232" y="294"/>
                  </a:moveTo>
                  <a:lnTo>
                    <a:pt x="232" y="294"/>
                  </a:lnTo>
                  <a:cubicBezTo>
                    <a:pt x="234" y="295"/>
                    <a:pt x="236" y="298"/>
                    <a:pt x="234" y="301"/>
                  </a:cubicBezTo>
                  <a:cubicBezTo>
                    <a:pt x="231" y="298"/>
                    <a:pt x="231" y="295"/>
                    <a:pt x="232" y="294"/>
                  </a:cubicBezTo>
                  <a:lnTo>
                    <a:pt x="232" y="294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cubicBezTo>
                    <a:pt x="229" y="294"/>
                    <a:pt x="230" y="294"/>
                    <a:pt x="230" y="294"/>
                  </a:cubicBezTo>
                  <a:cubicBezTo>
                    <a:pt x="230" y="295"/>
                    <a:pt x="230" y="296"/>
                    <a:pt x="230" y="297"/>
                  </a:cubicBezTo>
                  <a:cubicBezTo>
                    <a:pt x="230" y="298"/>
                    <a:pt x="231" y="300"/>
                    <a:pt x="232" y="301"/>
                  </a:cubicBezTo>
                  <a:cubicBezTo>
                    <a:pt x="231" y="304"/>
                    <a:pt x="228" y="313"/>
                    <a:pt x="226" y="322"/>
                  </a:cubicBezTo>
                  <a:cubicBezTo>
                    <a:pt x="226" y="310"/>
                    <a:pt x="228" y="297"/>
                    <a:pt x="229" y="294"/>
                  </a:cubicBezTo>
                  <a:lnTo>
                    <a:pt x="229" y="294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cubicBezTo>
                    <a:pt x="229" y="283"/>
                    <a:pt x="233" y="282"/>
                    <a:pt x="235" y="282"/>
                  </a:cubicBezTo>
                  <a:cubicBezTo>
                    <a:pt x="235" y="284"/>
                    <a:pt x="233" y="287"/>
                    <a:pt x="229" y="287"/>
                  </a:cubicBezTo>
                  <a:cubicBezTo>
                    <a:pt x="229" y="287"/>
                    <a:pt x="229" y="287"/>
                    <a:pt x="228" y="287"/>
                  </a:cubicBezTo>
                  <a:lnTo>
                    <a:pt x="228" y="287"/>
                  </a:lnTo>
                  <a:close/>
                  <a:moveTo>
                    <a:pt x="233" y="288"/>
                  </a:moveTo>
                  <a:lnTo>
                    <a:pt x="233" y="288"/>
                  </a:lnTo>
                  <a:cubicBezTo>
                    <a:pt x="233" y="289"/>
                    <a:pt x="232" y="290"/>
                    <a:pt x="232" y="290"/>
                  </a:cubicBezTo>
                  <a:cubicBezTo>
                    <a:pt x="232" y="291"/>
                    <a:pt x="232" y="291"/>
                    <a:pt x="232" y="291"/>
                  </a:cubicBezTo>
                  <a:lnTo>
                    <a:pt x="231" y="292"/>
                  </a:lnTo>
                  <a:cubicBezTo>
                    <a:pt x="230" y="292"/>
                    <a:pt x="229" y="292"/>
                    <a:pt x="228" y="292"/>
                  </a:cubicBezTo>
                  <a:cubicBezTo>
                    <a:pt x="228" y="292"/>
                    <a:pt x="228" y="292"/>
                    <a:pt x="227" y="292"/>
                  </a:cubicBezTo>
                  <a:cubicBezTo>
                    <a:pt x="227" y="289"/>
                    <a:pt x="231" y="288"/>
                    <a:pt x="233" y="288"/>
                  </a:cubicBezTo>
                  <a:lnTo>
                    <a:pt x="233" y="288"/>
                  </a:lnTo>
                  <a:close/>
                  <a:moveTo>
                    <a:pt x="244" y="310"/>
                  </a:moveTo>
                  <a:lnTo>
                    <a:pt x="244" y="310"/>
                  </a:lnTo>
                  <a:cubicBezTo>
                    <a:pt x="241" y="308"/>
                    <a:pt x="242" y="304"/>
                    <a:pt x="243" y="303"/>
                  </a:cubicBezTo>
                  <a:cubicBezTo>
                    <a:pt x="244" y="305"/>
                    <a:pt x="247" y="308"/>
                    <a:pt x="244" y="310"/>
                  </a:cubicBezTo>
                  <a:lnTo>
                    <a:pt x="244" y="310"/>
                  </a:lnTo>
                  <a:close/>
                  <a:moveTo>
                    <a:pt x="249" y="309"/>
                  </a:moveTo>
                  <a:lnTo>
                    <a:pt x="249" y="309"/>
                  </a:lnTo>
                  <a:cubicBezTo>
                    <a:pt x="250" y="309"/>
                    <a:pt x="251" y="309"/>
                    <a:pt x="252" y="310"/>
                  </a:cubicBezTo>
                  <a:cubicBezTo>
                    <a:pt x="252" y="311"/>
                    <a:pt x="250" y="312"/>
                    <a:pt x="248" y="312"/>
                  </a:cubicBezTo>
                  <a:cubicBezTo>
                    <a:pt x="247" y="312"/>
                    <a:pt x="246" y="312"/>
                    <a:pt x="245" y="311"/>
                  </a:cubicBezTo>
                  <a:cubicBezTo>
                    <a:pt x="246" y="309"/>
                    <a:pt x="247" y="309"/>
                    <a:pt x="249" y="309"/>
                  </a:cubicBezTo>
                  <a:lnTo>
                    <a:pt x="249" y="309"/>
                  </a:lnTo>
                  <a:close/>
                  <a:moveTo>
                    <a:pt x="248" y="305"/>
                  </a:moveTo>
                  <a:lnTo>
                    <a:pt x="248" y="305"/>
                  </a:lnTo>
                  <a:cubicBezTo>
                    <a:pt x="245" y="302"/>
                    <a:pt x="246" y="299"/>
                    <a:pt x="248" y="298"/>
                  </a:cubicBezTo>
                  <a:cubicBezTo>
                    <a:pt x="249" y="299"/>
                    <a:pt x="251" y="302"/>
                    <a:pt x="248" y="305"/>
                  </a:cubicBezTo>
                  <a:lnTo>
                    <a:pt x="248" y="305"/>
                  </a:lnTo>
                  <a:close/>
                  <a:moveTo>
                    <a:pt x="253" y="304"/>
                  </a:moveTo>
                  <a:lnTo>
                    <a:pt x="253" y="304"/>
                  </a:lnTo>
                  <a:cubicBezTo>
                    <a:pt x="254" y="304"/>
                    <a:pt x="256" y="304"/>
                    <a:pt x="256" y="305"/>
                  </a:cubicBezTo>
                  <a:cubicBezTo>
                    <a:pt x="256" y="306"/>
                    <a:pt x="254" y="307"/>
                    <a:pt x="251" y="307"/>
                  </a:cubicBezTo>
                  <a:cubicBezTo>
                    <a:pt x="250" y="307"/>
                    <a:pt x="249" y="307"/>
                    <a:pt x="249" y="306"/>
                  </a:cubicBezTo>
                  <a:cubicBezTo>
                    <a:pt x="249" y="304"/>
                    <a:pt x="251" y="304"/>
                    <a:pt x="253" y="304"/>
                  </a:cubicBezTo>
                  <a:lnTo>
                    <a:pt x="253" y="304"/>
                  </a:lnTo>
                  <a:close/>
                  <a:moveTo>
                    <a:pt x="252" y="300"/>
                  </a:moveTo>
                  <a:lnTo>
                    <a:pt x="252" y="300"/>
                  </a:lnTo>
                  <a:cubicBezTo>
                    <a:pt x="249" y="298"/>
                    <a:pt x="250" y="294"/>
                    <a:pt x="252" y="293"/>
                  </a:cubicBezTo>
                  <a:cubicBezTo>
                    <a:pt x="253" y="294"/>
                    <a:pt x="255" y="298"/>
                    <a:pt x="252" y="300"/>
                  </a:cubicBezTo>
                  <a:lnTo>
                    <a:pt x="252" y="300"/>
                  </a:lnTo>
                  <a:close/>
                  <a:moveTo>
                    <a:pt x="257" y="298"/>
                  </a:moveTo>
                  <a:lnTo>
                    <a:pt x="257" y="298"/>
                  </a:lnTo>
                  <a:cubicBezTo>
                    <a:pt x="258" y="298"/>
                    <a:pt x="259" y="299"/>
                    <a:pt x="260" y="299"/>
                  </a:cubicBezTo>
                  <a:cubicBezTo>
                    <a:pt x="259" y="300"/>
                    <a:pt x="257" y="302"/>
                    <a:pt x="255" y="302"/>
                  </a:cubicBezTo>
                  <a:cubicBezTo>
                    <a:pt x="254" y="302"/>
                    <a:pt x="254" y="302"/>
                    <a:pt x="253" y="301"/>
                  </a:cubicBezTo>
                  <a:cubicBezTo>
                    <a:pt x="254" y="299"/>
                    <a:pt x="255" y="298"/>
                    <a:pt x="257" y="298"/>
                  </a:cubicBezTo>
                  <a:lnTo>
                    <a:pt x="257" y="298"/>
                  </a:lnTo>
                  <a:close/>
                  <a:moveTo>
                    <a:pt x="255" y="295"/>
                  </a:moveTo>
                  <a:lnTo>
                    <a:pt x="255" y="295"/>
                  </a:lnTo>
                  <a:cubicBezTo>
                    <a:pt x="253" y="292"/>
                    <a:pt x="254" y="290"/>
                    <a:pt x="256" y="288"/>
                  </a:cubicBezTo>
                  <a:cubicBezTo>
                    <a:pt x="257" y="290"/>
                    <a:pt x="258" y="292"/>
                    <a:pt x="255" y="295"/>
                  </a:cubicBezTo>
                  <a:lnTo>
                    <a:pt x="255" y="295"/>
                  </a:lnTo>
                  <a:close/>
                  <a:moveTo>
                    <a:pt x="260" y="294"/>
                  </a:moveTo>
                  <a:lnTo>
                    <a:pt x="260" y="294"/>
                  </a:lnTo>
                  <a:cubicBezTo>
                    <a:pt x="261" y="294"/>
                    <a:pt x="262" y="294"/>
                    <a:pt x="263" y="294"/>
                  </a:cubicBezTo>
                  <a:cubicBezTo>
                    <a:pt x="262" y="295"/>
                    <a:pt x="261" y="297"/>
                    <a:pt x="259" y="297"/>
                  </a:cubicBezTo>
                  <a:cubicBezTo>
                    <a:pt x="258" y="297"/>
                    <a:pt x="258" y="297"/>
                    <a:pt x="257" y="296"/>
                  </a:cubicBezTo>
                  <a:cubicBezTo>
                    <a:pt x="258" y="294"/>
                    <a:pt x="259" y="294"/>
                    <a:pt x="260" y="294"/>
                  </a:cubicBezTo>
                  <a:lnTo>
                    <a:pt x="260" y="294"/>
                  </a:lnTo>
                  <a:close/>
                  <a:moveTo>
                    <a:pt x="259" y="290"/>
                  </a:moveTo>
                  <a:lnTo>
                    <a:pt x="259" y="290"/>
                  </a:lnTo>
                  <a:cubicBezTo>
                    <a:pt x="257" y="287"/>
                    <a:pt x="259" y="284"/>
                    <a:pt x="260" y="283"/>
                  </a:cubicBezTo>
                  <a:cubicBezTo>
                    <a:pt x="261" y="285"/>
                    <a:pt x="262" y="288"/>
                    <a:pt x="259" y="290"/>
                  </a:cubicBezTo>
                  <a:lnTo>
                    <a:pt x="259" y="290"/>
                  </a:lnTo>
                  <a:close/>
                  <a:moveTo>
                    <a:pt x="263" y="286"/>
                  </a:moveTo>
                  <a:lnTo>
                    <a:pt x="263" y="286"/>
                  </a:lnTo>
                  <a:cubicBezTo>
                    <a:pt x="263" y="282"/>
                    <a:pt x="266" y="282"/>
                    <a:pt x="268" y="282"/>
                  </a:cubicBezTo>
                  <a:cubicBezTo>
                    <a:pt x="268" y="284"/>
                    <a:pt x="267" y="287"/>
                    <a:pt x="264" y="287"/>
                  </a:cubicBezTo>
                  <a:cubicBezTo>
                    <a:pt x="264" y="287"/>
                    <a:pt x="264" y="287"/>
                    <a:pt x="263" y="286"/>
                  </a:cubicBezTo>
                  <a:lnTo>
                    <a:pt x="263" y="286"/>
                  </a:lnTo>
                  <a:close/>
                  <a:moveTo>
                    <a:pt x="264" y="289"/>
                  </a:moveTo>
                  <a:lnTo>
                    <a:pt x="264" y="289"/>
                  </a:lnTo>
                  <a:cubicBezTo>
                    <a:pt x="265" y="289"/>
                    <a:pt x="266" y="289"/>
                    <a:pt x="267" y="290"/>
                  </a:cubicBezTo>
                  <a:cubicBezTo>
                    <a:pt x="266" y="291"/>
                    <a:pt x="265" y="292"/>
                    <a:pt x="263" y="292"/>
                  </a:cubicBezTo>
                  <a:cubicBezTo>
                    <a:pt x="262" y="292"/>
                    <a:pt x="261" y="292"/>
                    <a:pt x="260" y="291"/>
                  </a:cubicBezTo>
                  <a:cubicBezTo>
                    <a:pt x="262" y="289"/>
                    <a:pt x="263" y="289"/>
                    <a:pt x="264" y="289"/>
                  </a:cubicBezTo>
                  <a:lnTo>
                    <a:pt x="264" y="289"/>
                  </a:lnTo>
                  <a:close/>
                  <a:moveTo>
                    <a:pt x="246" y="287"/>
                  </a:moveTo>
                  <a:lnTo>
                    <a:pt x="246" y="287"/>
                  </a:lnTo>
                  <a:cubicBezTo>
                    <a:pt x="247" y="287"/>
                    <a:pt x="248" y="287"/>
                    <a:pt x="248" y="287"/>
                  </a:cubicBezTo>
                  <a:cubicBezTo>
                    <a:pt x="248" y="288"/>
                    <a:pt x="246" y="291"/>
                    <a:pt x="243" y="291"/>
                  </a:cubicBezTo>
                  <a:cubicBezTo>
                    <a:pt x="243" y="291"/>
                    <a:pt x="242" y="291"/>
                    <a:pt x="241" y="290"/>
                  </a:cubicBezTo>
                  <a:cubicBezTo>
                    <a:pt x="242" y="288"/>
                    <a:pt x="244" y="287"/>
                    <a:pt x="246" y="287"/>
                  </a:cubicBezTo>
                  <a:lnTo>
                    <a:pt x="246" y="287"/>
                  </a:lnTo>
                  <a:close/>
                  <a:moveTo>
                    <a:pt x="250" y="274"/>
                  </a:moveTo>
                  <a:lnTo>
                    <a:pt x="250" y="274"/>
                  </a:lnTo>
                  <a:cubicBezTo>
                    <a:pt x="250" y="276"/>
                    <a:pt x="250" y="279"/>
                    <a:pt x="247" y="280"/>
                  </a:cubicBezTo>
                  <a:cubicBezTo>
                    <a:pt x="245" y="276"/>
                    <a:pt x="248" y="275"/>
                    <a:pt x="250" y="274"/>
                  </a:cubicBezTo>
                  <a:lnTo>
                    <a:pt x="250" y="274"/>
                  </a:lnTo>
                  <a:close/>
                  <a:moveTo>
                    <a:pt x="248" y="282"/>
                  </a:moveTo>
                  <a:lnTo>
                    <a:pt x="248" y="282"/>
                  </a:lnTo>
                  <a:cubicBezTo>
                    <a:pt x="249" y="282"/>
                    <a:pt x="250" y="282"/>
                    <a:pt x="251" y="282"/>
                  </a:cubicBezTo>
                  <a:cubicBezTo>
                    <a:pt x="250" y="283"/>
                    <a:pt x="249" y="285"/>
                    <a:pt x="247" y="285"/>
                  </a:cubicBezTo>
                  <a:cubicBezTo>
                    <a:pt x="246" y="285"/>
                    <a:pt x="245" y="285"/>
                    <a:pt x="245" y="285"/>
                  </a:cubicBezTo>
                  <a:cubicBezTo>
                    <a:pt x="245" y="282"/>
                    <a:pt x="247" y="282"/>
                    <a:pt x="248" y="282"/>
                  </a:cubicBezTo>
                  <a:lnTo>
                    <a:pt x="248" y="282"/>
                  </a:lnTo>
                  <a:close/>
                  <a:moveTo>
                    <a:pt x="237" y="270"/>
                  </a:moveTo>
                  <a:lnTo>
                    <a:pt x="237" y="270"/>
                  </a:lnTo>
                  <a:cubicBezTo>
                    <a:pt x="237" y="271"/>
                    <a:pt x="236" y="274"/>
                    <a:pt x="233" y="274"/>
                  </a:cubicBezTo>
                  <a:cubicBezTo>
                    <a:pt x="233" y="274"/>
                    <a:pt x="233" y="274"/>
                    <a:pt x="232" y="274"/>
                  </a:cubicBezTo>
                  <a:cubicBezTo>
                    <a:pt x="233" y="270"/>
                    <a:pt x="236" y="270"/>
                    <a:pt x="237" y="270"/>
                  </a:cubicBezTo>
                  <a:lnTo>
                    <a:pt x="237" y="270"/>
                  </a:lnTo>
                  <a:close/>
                  <a:moveTo>
                    <a:pt x="238" y="257"/>
                  </a:moveTo>
                  <a:lnTo>
                    <a:pt x="238" y="257"/>
                  </a:lnTo>
                  <a:cubicBezTo>
                    <a:pt x="238" y="258"/>
                    <a:pt x="238" y="262"/>
                    <a:pt x="235" y="263"/>
                  </a:cubicBezTo>
                  <a:cubicBezTo>
                    <a:pt x="233" y="259"/>
                    <a:pt x="236" y="258"/>
                    <a:pt x="238" y="257"/>
                  </a:cubicBezTo>
                  <a:lnTo>
                    <a:pt x="238" y="257"/>
                  </a:lnTo>
                  <a:close/>
                  <a:moveTo>
                    <a:pt x="239" y="264"/>
                  </a:moveTo>
                  <a:lnTo>
                    <a:pt x="239" y="264"/>
                  </a:lnTo>
                  <a:cubicBezTo>
                    <a:pt x="239" y="264"/>
                    <a:pt x="239" y="264"/>
                    <a:pt x="239" y="264"/>
                  </a:cubicBezTo>
                  <a:cubicBezTo>
                    <a:pt x="239" y="266"/>
                    <a:pt x="238" y="268"/>
                    <a:pt x="235" y="268"/>
                  </a:cubicBezTo>
                  <a:cubicBezTo>
                    <a:pt x="235" y="268"/>
                    <a:pt x="234" y="268"/>
                    <a:pt x="234" y="268"/>
                  </a:cubicBezTo>
                  <a:cubicBezTo>
                    <a:pt x="234" y="265"/>
                    <a:pt x="237" y="264"/>
                    <a:pt x="239" y="264"/>
                  </a:cubicBezTo>
                  <a:lnTo>
                    <a:pt x="239" y="264"/>
                  </a:lnTo>
                  <a:close/>
                  <a:moveTo>
                    <a:pt x="208" y="292"/>
                  </a:moveTo>
                  <a:lnTo>
                    <a:pt x="208" y="292"/>
                  </a:lnTo>
                  <a:cubicBezTo>
                    <a:pt x="208" y="293"/>
                    <a:pt x="209" y="294"/>
                    <a:pt x="211" y="295"/>
                  </a:cubicBezTo>
                  <a:cubicBezTo>
                    <a:pt x="211" y="299"/>
                    <a:pt x="212" y="316"/>
                    <a:pt x="212" y="326"/>
                  </a:cubicBezTo>
                  <a:cubicBezTo>
                    <a:pt x="211" y="317"/>
                    <a:pt x="208" y="307"/>
                    <a:pt x="207" y="305"/>
                  </a:cubicBezTo>
                  <a:cubicBezTo>
                    <a:pt x="209" y="304"/>
                    <a:pt x="210" y="302"/>
                    <a:pt x="210" y="301"/>
                  </a:cubicBezTo>
                  <a:cubicBezTo>
                    <a:pt x="210" y="299"/>
                    <a:pt x="210" y="297"/>
                    <a:pt x="209" y="296"/>
                  </a:cubicBezTo>
                  <a:lnTo>
                    <a:pt x="208" y="295"/>
                  </a:lnTo>
                  <a:lnTo>
                    <a:pt x="207" y="296"/>
                  </a:lnTo>
                  <a:cubicBezTo>
                    <a:pt x="207" y="296"/>
                    <a:pt x="207" y="295"/>
                    <a:pt x="207" y="295"/>
                  </a:cubicBezTo>
                  <a:cubicBezTo>
                    <a:pt x="208" y="294"/>
                    <a:pt x="208" y="293"/>
                    <a:pt x="208" y="292"/>
                  </a:cubicBezTo>
                  <a:lnTo>
                    <a:pt x="208" y="292"/>
                  </a:lnTo>
                  <a:close/>
                  <a:moveTo>
                    <a:pt x="208" y="297"/>
                  </a:moveTo>
                  <a:lnTo>
                    <a:pt x="208" y="297"/>
                  </a:lnTo>
                  <a:cubicBezTo>
                    <a:pt x="209" y="299"/>
                    <a:pt x="209" y="302"/>
                    <a:pt x="206" y="304"/>
                  </a:cubicBezTo>
                  <a:cubicBezTo>
                    <a:pt x="203" y="300"/>
                    <a:pt x="207" y="298"/>
                    <a:pt x="208" y="297"/>
                  </a:cubicBezTo>
                  <a:lnTo>
                    <a:pt x="208" y="297"/>
                  </a:lnTo>
                  <a:close/>
                  <a:moveTo>
                    <a:pt x="204" y="298"/>
                  </a:moveTo>
                  <a:lnTo>
                    <a:pt x="204" y="298"/>
                  </a:lnTo>
                  <a:cubicBezTo>
                    <a:pt x="201" y="294"/>
                    <a:pt x="204" y="292"/>
                    <a:pt x="206" y="291"/>
                  </a:cubicBezTo>
                  <a:cubicBezTo>
                    <a:pt x="206" y="292"/>
                    <a:pt x="207" y="296"/>
                    <a:pt x="204" y="298"/>
                  </a:cubicBezTo>
                  <a:lnTo>
                    <a:pt x="204" y="298"/>
                  </a:lnTo>
                  <a:close/>
                  <a:moveTo>
                    <a:pt x="199" y="301"/>
                  </a:moveTo>
                  <a:lnTo>
                    <a:pt x="199" y="301"/>
                  </a:lnTo>
                  <a:cubicBezTo>
                    <a:pt x="201" y="301"/>
                    <a:pt x="204" y="301"/>
                    <a:pt x="204" y="304"/>
                  </a:cubicBezTo>
                  <a:cubicBezTo>
                    <a:pt x="203" y="305"/>
                    <a:pt x="203" y="305"/>
                    <a:pt x="202" y="305"/>
                  </a:cubicBezTo>
                  <a:cubicBezTo>
                    <a:pt x="200" y="305"/>
                    <a:pt x="198" y="303"/>
                    <a:pt x="198" y="301"/>
                  </a:cubicBezTo>
                  <a:cubicBezTo>
                    <a:pt x="198" y="301"/>
                    <a:pt x="199" y="301"/>
                    <a:pt x="199" y="301"/>
                  </a:cubicBezTo>
                  <a:lnTo>
                    <a:pt x="199" y="301"/>
                  </a:lnTo>
                  <a:close/>
                  <a:moveTo>
                    <a:pt x="196" y="295"/>
                  </a:moveTo>
                  <a:lnTo>
                    <a:pt x="196" y="295"/>
                  </a:lnTo>
                  <a:cubicBezTo>
                    <a:pt x="198" y="295"/>
                    <a:pt x="202" y="296"/>
                    <a:pt x="202" y="299"/>
                  </a:cubicBezTo>
                  <a:cubicBezTo>
                    <a:pt x="202" y="299"/>
                    <a:pt x="201" y="299"/>
                    <a:pt x="201" y="299"/>
                  </a:cubicBezTo>
                  <a:cubicBezTo>
                    <a:pt x="198" y="299"/>
                    <a:pt x="195" y="297"/>
                    <a:pt x="195" y="295"/>
                  </a:cubicBezTo>
                  <a:cubicBezTo>
                    <a:pt x="195" y="295"/>
                    <a:pt x="196" y="295"/>
                    <a:pt x="196" y="295"/>
                  </a:cubicBezTo>
                  <a:lnTo>
                    <a:pt x="196" y="295"/>
                  </a:lnTo>
                  <a:close/>
                  <a:moveTo>
                    <a:pt x="194" y="289"/>
                  </a:moveTo>
                  <a:lnTo>
                    <a:pt x="194" y="289"/>
                  </a:lnTo>
                  <a:cubicBezTo>
                    <a:pt x="196" y="289"/>
                    <a:pt x="199" y="289"/>
                    <a:pt x="199" y="293"/>
                  </a:cubicBezTo>
                  <a:cubicBezTo>
                    <a:pt x="199" y="293"/>
                    <a:pt x="199" y="293"/>
                    <a:pt x="198" y="293"/>
                  </a:cubicBezTo>
                  <a:cubicBezTo>
                    <a:pt x="195" y="293"/>
                    <a:pt x="193" y="290"/>
                    <a:pt x="193" y="289"/>
                  </a:cubicBezTo>
                  <a:cubicBezTo>
                    <a:pt x="193" y="289"/>
                    <a:pt x="194" y="289"/>
                    <a:pt x="194" y="289"/>
                  </a:cubicBezTo>
                  <a:lnTo>
                    <a:pt x="194" y="289"/>
                  </a:lnTo>
                  <a:close/>
                  <a:moveTo>
                    <a:pt x="197" y="280"/>
                  </a:moveTo>
                  <a:lnTo>
                    <a:pt x="197" y="280"/>
                  </a:lnTo>
                  <a:cubicBezTo>
                    <a:pt x="194" y="277"/>
                    <a:pt x="196" y="275"/>
                    <a:pt x="197" y="274"/>
                  </a:cubicBezTo>
                  <a:cubicBezTo>
                    <a:pt x="198" y="275"/>
                    <a:pt x="200" y="278"/>
                    <a:pt x="197" y="280"/>
                  </a:cubicBezTo>
                  <a:lnTo>
                    <a:pt x="197" y="280"/>
                  </a:lnTo>
                  <a:close/>
                  <a:moveTo>
                    <a:pt x="203" y="285"/>
                  </a:moveTo>
                  <a:lnTo>
                    <a:pt x="203" y="285"/>
                  </a:lnTo>
                  <a:cubicBezTo>
                    <a:pt x="204" y="286"/>
                    <a:pt x="204" y="290"/>
                    <a:pt x="201" y="292"/>
                  </a:cubicBezTo>
                  <a:cubicBezTo>
                    <a:pt x="199" y="289"/>
                    <a:pt x="202" y="286"/>
                    <a:pt x="203" y="285"/>
                  </a:cubicBezTo>
                  <a:lnTo>
                    <a:pt x="203" y="285"/>
                  </a:lnTo>
                  <a:close/>
                  <a:moveTo>
                    <a:pt x="199" y="286"/>
                  </a:moveTo>
                  <a:lnTo>
                    <a:pt x="199" y="286"/>
                  </a:lnTo>
                  <a:cubicBezTo>
                    <a:pt x="197" y="283"/>
                    <a:pt x="199" y="281"/>
                    <a:pt x="200" y="280"/>
                  </a:cubicBezTo>
                  <a:cubicBezTo>
                    <a:pt x="201" y="281"/>
                    <a:pt x="202" y="284"/>
                    <a:pt x="199" y="286"/>
                  </a:cubicBezTo>
                  <a:lnTo>
                    <a:pt x="199" y="286"/>
                  </a:lnTo>
                  <a:close/>
                  <a:moveTo>
                    <a:pt x="193" y="283"/>
                  </a:moveTo>
                  <a:lnTo>
                    <a:pt x="193" y="283"/>
                  </a:lnTo>
                  <a:cubicBezTo>
                    <a:pt x="194" y="283"/>
                    <a:pt x="196" y="284"/>
                    <a:pt x="197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92" y="283"/>
                    <a:pt x="192" y="283"/>
                    <a:pt x="193" y="283"/>
                  </a:cubicBezTo>
                  <a:lnTo>
                    <a:pt x="193" y="283"/>
                  </a:lnTo>
                  <a:close/>
                  <a:moveTo>
                    <a:pt x="190" y="270"/>
                  </a:moveTo>
                  <a:lnTo>
                    <a:pt x="190" y="270"/>
                  </a:lnTo>
                  <a:cubicBezTo>
                    <a:pt x="192" y="271"/>
                    <a:pt x="194" y="272"/>
                    <a:pt x="193" y="276"/>
                  </a:cubicBezTo>
                  <a:cubicBezTo>
                    <a:pt x="190" y="275"/>
                    <a:pt x="190" y="272"/>
                    <a:pt x="190" y="270"/>
                  </a:cubicBezTo>
                  <a:lnTo>
                    <a:pt x="190" y="270"/>
                  </a:lnTo>
                  <a:close/>
                  <a:moveTo>
                    <a:pt x="195" y="281"/>
                  </a:moveTo>
                  <a:lnTo>
                    <a:pt x="195" y="281"/>
                  </a:lnTo>
                  <a:cubicBezTo>
                    <a:pt x="194" y="281"/>
                    <a:pt x="194" y="281"/>
                    <a:pt x="193" y="281"/>
                  </a:cubicBezTo>
                  <a:cubicBezTo>
                    <a:pt x="191" y="281"/>
                    <a:pt x="189" y="279"/>
                    <a:pt x="189" y="278"/>
                  </a:cubicBezTo>
                  <a:cubicBezTo>
                    <a:pt x="189" y="278"/>
                    <a:pt x="190" y="278"/>
                    <a:pt x="191" y="278"/>
                  </a:cubicBezTo>
                  <a:cubicBezTo>
                    <a:pt x="192" y="278"/>
                    <a:pt x="194" y="278"/>
                    <a:pt x="195" y="281"/>
                  </a:cubicBezTo>
                  <a:lnTo>
                    <a:pt x="195" y="281"/>
                  </a:lnTo>
                  <a:close/>
                  <a:moveTo>
                    <a:pt x="191" y="328"/>
                  </a:moveTo>
                  <a:lnTo>
                    <a:pt x="191" y="328"/>
                  </a:lnTo>
                  <a:cubicBezTo>
                    <a:pt x="193" y="330"/>
                    <a:pt x="196" y="335"/>
                    <a:pt x="199" y="341"/>
                  </a:cubicBezTo>
                  <a:cubicBezTo>
                    <a:pt x="201" y="346"/>
                    <a:pt x="204" y="352"/>
                    <a:pt x="204" y="352"/>
                  </a:cubicBezTo>
                  <a:cubicBezTo>
                    <a:pt x="204" y="352"/>
                    <a:pt x="203" y="346"/>
                    <a:pt x="203" y="342"/>
                  </a:cubicBezTo>
                  <a:cubicBezTo>
                    <a:pt x="202" y="340"/>
                    <a:pt x="202" y="338"/>
                    <a:pt x="202" y="337"/>
                  </a:cubicBezTo>
                  <a:cubicBezTo>
                    <a:pt x="201" y="334"/>
                    <a:pt x="200" y="331"/>
                    <a:pt x="199" y="328"/>
                  </a:cubicBezTo>
                  <a:cubicBezTo>
                    <a:pt x="199" y="327"/>
                    <a:pt x="197" y="319"/>
                    <a:pt x="197" y="320"/>
                  </a:cubicBezTo>
                  <a:cubicBezTo>
                    <a:pt x="198" y="320"/>
                    <a:pt x="198" y="320"/>
                    <a:pt x="198" y="321"/>
                  </a:cubicBezTo>
                  <a:cubicBezTo>
                    <a:pt x="202" y="328"/>
                    <a:pt x="204" y="334"/>
                    <a:pt x="206" y="341"/>
                  </a:cubicBezTo>
                  <a:cubicBezTo>
                    <a:pt x="206" y="343"/>
                    <a:pt x="208" y="349"/>
                    <a:pt x="208" y="349"/>
                  </a:cubicBezTo>
                  <a:cubicBezTo>
                    <a:pt x="209" y="349"/>
                    <a:pt x="209" y="343"/>
                    <a:pt x="208" y="340"/>
                  </a:cubicBezTo>
                  <a:cubicBezTo>
                    <a:pt x="208" y="337"/>
                    <a:pt x="208" y="334"/>
                    <a:pt x="208" y="331"/>
                  </a:cubicBezTo>
                  <a:cubicBezTo>
                    <a:pt x="207" y="326"/>
                    <a:pt x="207" y="322"/>
                    <a:pt x="206" y="317"/>
                  </a:cubicBezTo>
                  <a:cubicBezTo>
                    <a:pt x="206" y="316"/>
                    <a:pt x="206" y="307"/>
                    <a:pt x="206" y="308"/>
                  </a:cubicBezTo>
                  <a:cubicBezTo>
                    <a:pt x="207" y="309"/>
                    <a:pt x="208" y="312"/>
                    <a:pt x="208" y="314"/>
                  </a:cubicBezTo>
                  <a:cubicBezTo>
                    <a:pt x="209" y="319"/>
                    <a:pt x="210" y="325"/>
                    <a:pt x="211" y="331"/>
                  </a:cubicBezTo>
                  <a:cubicBezTo>
                    <a:pt x="211" y="334"/>
                    <a:pt x="212" y="338"/>
                    <a:pt x="212" y="338"/>
                  </a:cubicBezTo>
                  <a:cubicBezTo>
                    <a:pt x="213" y="338"/>
                    <a:pt x="213" y="333"/>
                    <a:pt x="214" y="330"/>
                  </a:cubicBezTo>
                  <a:cubicBezTo>
                    <a:pt x="214" y="324"/>
                    <a:pt x="214" y="320"/>
                    <a:pt x="214" y="314"/>
                  </a:cubicBezTo>
                  <a:cubicBezTo>
                    <a:pt x="214" y="311"/>
                    <a:pt x="213" y="307"/>
                    <a:pt x="213" y="303"/>
                  </a:cubicBezTo>
                  <a:cubicBezTo>
                    <a:pt x="213" y="300"/>
                    <a:pt x="214" y="293"/>
                    <a:pt x="215" y="297"/>
                  </a:cubicBezTo>
                  <a:cubicBezTo>
                    <a:pt x="215" y="300"/>
                    <a:pt x="216" y="306"/>
                    <a:pt x="216" y="309"/>
                  </a:cubicBezTo>
                  <a:cubicBezTo>
                    <a:pt x="216" y="317"/>
                    <a:pt x="216" y="324"/>
                    <a:pt x="217" y="332"/>
                  </a:cubicBezTo>
                  <a:cubicBezTo>
                    <a:pt x="217" y="338"/>
                    <a:pt x="217" y="345"/>
                    <a:pt x="217" y="351"/>
                  </a:cubicBezTo>
                  <a:cubicBezTo>
                    <a:pt x="217" y="353"/>
                    <a:pt x="217" y="355"/>
                    <a:pt x="217" y="355"/>
                  </a:cubicBezTo>
                  <a:cubicBezTo>
                    <a:pt x="218" y="355"/>
                    <a:pt x="218" y="354"/>
                    <a:pt x="218" y="351"/>
                  </a:cubicBezTo>
                  <a:cubicBezTo>
                    <a:pt x="219" y="343"/>
                    <a:pt x="219" y="335"/>
                    <a:pt x="220" y="327"/>
                  </a:cubicBezTo>
                  <a:cubicBezTo>
                    <a:pt x="221" y="319"/>
                    <a:pt x="222" y="310"/>
                    <a:pt x="224" y="302"/>
                  </a:cubicBezTo>
                  <a:cubicBezTo>
                    <a:pt x="224" y="301"/>
                    <a:pt x="224" y="298"/>
                    <a:pt x="225" y="296"/>
                  </a:cubicBezTo>
                  <a:cubicBezTo>
                    <a:pt x="226" y="295"/>
                    <a:pt x="226" y="297"/>
                    <a:pt x="226" y="301"/>
                  </a:cubicBezTo>
                  <a:cubicBezTo>
                    <a:pt x="225" y="305"/>
                    <a:pt x="224" y="312"/>
                    <a:pt x="224" y="316"/>
                  </a:cubicBezTo>
                  <a:cubicBezTo>
                    <a:pt x="223" y="323"/>
                    <a:pt x="223" y="328"/>
                    <a:pt x="222" y="335"/>
                  </a:cubicBezTo>
                  <a:cubicBezTo>
                    <a:pt x="222" y="337"/>
                    <a:pt x="222" y="339"/>
                    <a:pt x="222" y="340"/>
                  </a:cubicBezTo>
                  <a:cubicBezTo>
                    <a:pt x="222" y="343"/>
                    <a:pt x="222" y="348"/>
                    <a:pt x="223" y="348"/>
                  </a:cubicBezTo>
                  <a:cubicBezTo>
                    <a:pt x="223" y="348"/>
                    <a:pt x="224" y="343"/>
                    <a:pt x="224" y="341"/>
                  </a:cubicBezTo>
                  <a:cubicBezTo>
                    <a:pt x="226" y="332"/>
                    <a:pt x="227" y="323"/>
                    <a:pt x="229" y="315"/>
                  </a:cubicBezTo>
                  <a:cubicBezTo>
                    <a:pt x="230" y="312"/>
                    <a:pt x="231" y="310"/>
                    <a:pt x="231" y="308"/>
                  </a:cubicBezTo>
                  <a:cubicBezTo>
                    <a:pt x="232" y="307"/>
                    <a:pt x="232" y="305"/>
                    <a:pt x="233" y="304"/>
                  </a:cubicBezTo>
                  <a:cubicBezTo>
                    <a:pt x="233" y="303"/>
                    <a:pt x="233" y="306"/>
                    <a:pt x="233" y="310"/>
                  </a:cubicBezTo>
                  <a:cubicBezTo>
                    <a:pt x="232" y="316"/>
                    <a:pt x="230" y="322"/>
                    <a:pt x="230" y="325"/>
                  </a:cubicBezTo>
                  <a:cubicBezTo>
                    <a:pt x="229" y="329"/>
                    <a:pt x="229" y="331"/>
                    <a:pt x="229" y="336"/>
                  </a:cubicBezTo>
                  <a:cubicBezTo>
                    <a:pt x="228" y="339"/>
                    <a:pt x="228" y="345"/>
                    <a:pt x="228" y="348"/>
                  </a:cubicBezTo>
                  <a:cubicBezTo>
                    <a:pt x="228" y="348"/>
                    <a:pt x="228" y="350"/>
                    <a:pt x="228" y="350"/>
                  </a:cubicBezTo>
                  <a:cubicBezTo>
                    <a:pt x="228" y="351"/>
                    <a:pt x="229" y="349"/>
                    <a:pt x="229" y="349"/>
                  </a:cubicBezTo>
                  <a:cubicBezTo>
                    <a:pt x="231" y="339"/>
                    <a:pt x="233" y="333"/>
                    <a:pt x="236" y="325"/>
                  </a:cubicBezTo>
                  <a:cubicBezTo>
                    <a:pt x="237" y="324"/>
                    <a:pt x="240" y="317"/>
                    <a:pt x="243" y="314"/>
                  </a:cubicBezTo>
                  <a:cubicBezTo>
                    <a:pt x="243" y="314"/>
                    <a:pt x="242" y="316"/>
                    <a:pt x="241" y="319"/>
                  </a:cubicBezTo>
                  <a:cubicBezTo>
                    <a:pt x="239" y="326"/>
                    <a:pt x="235" y="339"/>
                    <a:pt x="234" y="344"/>
                  </a:cubicBezTo>
                  <a:cubicBezTo>
                    <a:pt x="233" y="350"/>
                    <a:pt x="234" y="348"/>
                    <a:pt x="236" y="344"/>
                  </a:cubicBezTo>
                  <a:cubicBezTo>
                    <a:pt x="237" y="341"/>
                    <a:pt x="239" y="339"/>
                    <a:pt x="241" y="336"/>
                  </a:cubicBezTo>
                  <a:cubicBezTo>
                    <a:pt x="241" y="335"/>
                    <a:pt x="244" y="331"/>
                    <a:pt x="246" y="329"/>
                  </a:cubicBezTo>
                  <a:cubicBezTo>
                    <a:pt x="246" y="329"/>
                    <a:pt x="246" y="330"/>
                    <a:pt x="245" y="332"/>
                  </a:cubicBezTo>
                  <a:cubicBezTo>
                    <a:pt x="244" y="334"/>
                    <a:pt x="242" y="337"/>
                    <a:pt x="242" y="338"/>
                  </a:cubicBezTo>
                  <a:cubicBezTo>
                    <a:pt x="240" y="342"/>
                    <a:pt x="238" y="347"/>
                    <a:pt x="237" y="351"/>
                  </a:cubicBezTo>
                  <a:cubicBezTo>
                    <a:pt x="237" y="351"/>
                    <a:pt x="236" y="354"/>
                    <a:pt x="236" y="354"/>
                  </a:cubicBezTo>
                  <a:lnTo>
                    <a:pt x="236" y="354"/>
                  </a:lnTo>
                  <a:cubicBezTo>
                    <a:pt x="235" y="355"/>
                    <a:pt x="233" y="355"/>
                    <a:pt x="232" y="356"/>
                  </a:cubicBezTo>
                  <a:cubicBezTo>
                    <a:pt x="232" y="356"/>
                    <a:pt x="229" y="357"/>
                    <a:pt x="228" y="358"/>
                  </a:cubicBezTo>
                  <a:cubicBezTo>
                    <a:pt x="226" y="357"/>
                    <a:pt x="222" y="356"/>
                    <a:pt x="220" y="357"/>
                  </a:cubicBezTo>
                  <a:cubicBezTo>
                    <a:pt x="217" y="357"/>
                    <a:pt x="214" y="358"/>
                    <a:pt x="212" y="359"/>
                  </a:cubicBezTo>
                  <a:cubicBezTo>
                    <a:pt x="208" y="357"/>
                    <a:pt x="204" y="355"/>
                    <a:pt x="200" y="355"/>
                  </a:cubicBezTo>
                  <a:cubicBezTo>
                    <a:pt x="199" y="350"/>
                    <a:pt x="197" y="345"/>
                    <a:pt x="195" y="340"/>
                  </a:cubicBezTo>
                  <a:cubicBezTo>
                    <a:pt x="195" y="339"/>
                    <a:pt x="192" y="332"/>
                    <a:pt x="191" y="329"/>
                  </a:cubicBezTo>
                  <a:cubicBezTo>
                    <a:pt x="190" y="327"/>
                    <a:pt x="191" y="328"/>
                    <a:pt x="191" y="328"/>
                  </a:cubicBezTo>
                  <a:lnTo>
                    <a:pt x="191" y="328"/>
                  </a:lnTo>
                  <a:close/>
                  <a:moveTo>
                    <a:pt x="196" y="310"/>
                  </a:moveTo>
                  <a:lnTo>
                    <a:pt x="196" y="310"/>
                  </a:lnTo>
                  <a:cubicBezTo>
                    <a:pt x="197" y="311"/>
                    <a:pt x="198" y="314"/>
                    <a:pt x="196" y="317"/>
                  </a:cubicBezTo>
                  <a:cubicBezTo>
                    <a:pt x="193" y="314"/>
                    <a:pt x="195" y="311"/>
                    <a:pt x="196" y="310"/>
                  </a:cubicBezTo>
                  <a:lnTo>
                    <a:pt x="196" y="310"/>
                  </a:lnTo>
                  <a:close/>
                  <a:moveTo>
                    <a:pt x="190" y="321"/>
                  </a:moveTo>
                  <a:lnTo>
                    <a:pt x="190" y="321"/>
                  </a:lnTo>
                  <a:cubicBezTo>
                    <a:pt x="190" y="321"/>
                    <a:pt x="190" y="321"/>
                    <a:pt x="190" y="320"/>
                  </a:cubicBezTo>
                  <a:cubicBezTo>
                    <a:pt x="191" y="320"/>
                    <a:pt x="191" y="320"/>
                    <a:pt x="191" y="320"/>
                  </a:cubicBezTo>
                  <a:cubicBezTo>
                    <a:pt x="192" y="320"/>
                    <a:pt x="193" y="321"/>
                    <a:pt x="194" y="320"/>
                  </a:cubicBezTo>
                  <a:cubicBezTo>
                    <a:pt x="196" y="324"/>
                    <a:pt x="198" y="331"/>
                    <a:pt x="199" y="338"/>
                  </a:cubicBezTo>
                  <a:cubicBezTo>
                    <a:pt x="197" y="332"/>
                    <a:pt x="193" y="327"/>
                    <a:pt x="190" y="325"/>
                  </a:cubicBezTo>
                  <a:cubicBezTo>
                    <a:pt x="190" y="324"/>
                    <a:pt x="191" y="322"/>
                    <a:pt x="190" y="321"/>
                  </a:cubicBezTo>
                  <a:lnTo>
                    <a:pt x="190" y="321"/>
                  </a:lnTo>
                  <a:close/>
                  <a:moveTo>
                    <a:pt x="188" y="316"/>
                  </a:moveTo>
                  <a:lnTo>
                    <a:pt x="188" y="316"/>
                  </a:lnTo>
                  <a:lnTo>
                    <a:pt x="188" y="316"/>
                  </a:lnTo>
                  <a:cubicBezTo>
                    <a:pt x="189" y="316"/>
                    <a:pt x="190" y="316"/>
                    <a:pt x="191" y="316"/>
                  </a:cubicBezTo>
                  <a:cubicBezTo>
                    <a:pt x="192" y="316"/>
                    <a:pt x="193" y="316"/>
                    <a:pt x="194" y="318"/>
                  </a:cubicBezTo>
                  <a:cubicBezTo>
                    <a:pt x="193" y="319"/>
                    <a:pt x="192" y="319"/>
                    <a:pt x="191" y="319"/>
                  </a:cubicBezTo>
                  <a:cubicBezTo>
                    <a:pt x="191" y="319"/>
                    <a:pt x="191" y="319"/>
                    <a:pt x="190" y="319"/>
                  </a:cubicBezTo>
                  <a:cubicBezTo>
                    <a:pt x="190" y="318"/>
                    <a:pt x="189" y="317"/>
                    <a:pt x="188" y="316"/>
                  </a:cubicBezTo>
                  <a:lnTo>
                    <a:pt x="188" y="316"/>
                  </a:lnTo>
                  <a:close/>
                  <a:moveTo>
                    <a:pt x="186" y="317"/>
                  </a:moveTo>
                  <a:lnTo>
                    <a:pt x="186" y="317"/>
                  </a:lnTo>
                  <a:cubicBezTo>
                    <a:pt x="187" y="318"/>
                    <a:pt x="188" y="318"/>
                    <a:pt x="189" y="320"/>
                  </a:cubicBezTo>
                  <a:cubicBezTo>
                    <a:pt x="189" y="321"/>
                    <a:pt x="189" y="323"/>
                    <a:pt x="188" y="325"/>
                  </a:cubicBezTo>
                  <a:cubicBezTo>
                    <a:pt x="185" y="323"/>
                    <a:pt x="186" y="319"/>
                    <a:pt x="186" y="317"/>
                  </a:cubicBezTo>
                  <a:lnTo>
                    <a:pt x="186" y="317"/>
                  </a:lnTo>
                  <a:close/>
                  <a:moveTo>
                    <a:pt x="184" y="324"/>
                  </a:moveTo>
                  <a:lnTo>
                    <a:pt x="184" y="324"/>
                  </a:lnTo>
                  <a:cubicBezTo>
                    <a:pt x="185" y="324"/>
                    <a:pt x="186" y="325"/>
                    <a:pt x="187" y="326"/>
                  </a:cubicBezTo>
                  <a:cubicBezTo>
                    <a:pt x="186" y="327"/>
                    <a:pt x="185" y="327"/>
                    <a:pt x="184" y="327"/>
                  </a:cubicBezTo>
                  <a:cubicBezTo>
                    <a:pt x="182" y="327"/>
                    <a:pt x="180" y="327"/>
                    <a:pt x="179" y="326"/>
                  </a:cubicBezTo>
                  <a:cubicBezTo>
                    <a:pt x="180" y="325"/>
                    <a:pt x="182" y="324"/>
                    <a:pt x="184" y="324"/>
                  </a:cubicBezTo>
                  <a:lnTo>
                    <a:pt x="184" y="324"/>
                  </a:lnTo>
                  <a:close/>
                  <a:moveTo>
                    <a:pt x="183" y="321"/>
                  </a:moveTo>
                  <a:lnTo>
                    <a:pt x="183" y="321"/>
                  </a:lnTo>
                  <a:cubicBezTo>
                    <a:pt x="180" y="319"/>
                    <a:pt x="181" y="315"/>
                    <a:pt x="181" y="313"/>
                  </a:cubicBezTo>
                  <a:cubicBezTo>
                    <a:pt x="183" y="314"/>
                    <a:pt x="185" y="318"/>
                    <a:pt x="183" y="321"/>
                  </a:cubicBezTo>
                  <a:lnTo>
                    <a:pt x="183" y="321"/>
                  </a:lnTo>
                  <a:close/>
                  <a:moveTo>
                    <a:pt x="188" y="307"/>
                  </a:moveTo>
                  <a:lnTo>
                    <a:pt x="188" y="307"/>
                  </a:lnTo>
                  <a:cubicBezTo>
                    <a:pt x="185" y="304"/>
                    <a:pt x="187" y="301"/>
                    <a:pt x="188" y="299"/>
                  </a:cubicBezTo>
                  <a:cubicBezTo>
                    <a:pt x="189" y="300"/>
                    <a:pt x="191" y="304"/>
                    <a:pt x="188" y="307"/>
                  </a:cubicBezTo>
                  <a:lnTo>
                    <a:pt x="188" y="307"/>
                  </a:lnTo>
                  <a:close/>
                  <a:moveTo>
                    <a:pt x="192" y="304"/>
                  </a:moveTo>
                  <a:lnTo>
                    <a:pt x="192" y="304"/>
                  </a:lnTo>
                  <a:cubicBezTo>
                    <a:pt x="193" y="305"/>
                    <a:pt x="195" y="309"/>
                    <a:pt x="192" y="311"/>
                  </a:cubicBezTo>
                  <a:cubicBezTo>
                    <a:pt x="189" y="309"/>
                    <a:pt x="191" y="306"/>
                    <a:pt x="192" y="304"/>
                  </a:cubicBezTo>
                  <a:lnTo>
                    <a:pt x="192" y="304"/>
                  </a:lnTo>
                  <a:close/>
                  <a:moveTo>
                    <a:pt x="191" y="313"/>
                  </a:moveTo>
                  <a:lnTo>
                    <a:pt x="191" y="313"/>
                  </a:lnTo>
                  <a:cubicBezTo>
                    <a:pt x="190" y="314"/>
                    <a:pt x="189" y="314"/>
                    <a:pt x="188" y="314"/>
                  </a:cubicBezTo>
                  <a:cubicBezTo>
                    <a:pt x="186" y="314"/>
                    <a:pt x="184" y="312"/>
                    <a:pt x="183" y="311"/>
                  </a:cubicBezTo>
                  <a:cubicBezTo>
                    <a:pt x="184" y="311"/>
                    <a:pt x="185" y="311"/>
                    <a:pt x="187" y="311"/>
                  </a:cubicBezTo>
                  <a:cubicBezTo>
                    <a:pt x="188" y="311"/>
                    <a:pt x="190" y="311"/>
                    <a:pt x="191" y="313"/>
                  </a:cubicBezTo>
                  <a:lnTo>
                    <a:pt x="191" y="3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cubicBezTo>
                    <a:pt x="184" y="305"/>
                    <a:pt x="186" y="306"/>
                    <a:pt x="187" y="308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82" y="309"/>
                    <a:pt x="180" y="307"/>
                    <a:pt x="179" y="306"/>
                  </a:cubicBezTo>
                  <a:cubicBezTo>
                    <a:pt x="180" y="306"/>
                    <a:pt x="181" y="305"/>
                    <a:pt x="183" y="305"/>
                  </a:cubicBezTo>
                  <a:lnTo>
                    <a:pt x="183" y="305"/>
                  </a:lnTo>
                  <a:close/>
                  <a:moveTo>
                    <a:pt x="184" y="295"/>
                  </a:moveTo>
                  <a:lnTo>
                    <a:pt x="184" y="295"/>
                  </a:lnTo>
                  <a:cubicBezTo>
                    <a:pt x="185" y="296"/>
                    <a:pt x="187" y="299"/>
                    <a:pt x="184" y="301"/>
                  </a:cubicBezTo>
                  <a:cubicBezTo>
                    <a:pt x="181" y="299"/>
                    <a:pt x="183" y="296"/>
                    <a:pt x="184" y="295"/>
                  </a:cubicBezTo>
                  <a:lnTo>
                    <a:pt x="184" y="295"/>
                  </a:lnTo>
                  <a:close/>
                  <a:moveTo>
                    <a:pt x="176" y="293"/>
                  </a:moveTo>
                  <a:lnTo>
                    <a:pt x="176" y="293"/>
                  </a:lnTo>
                  <a:cubicBezTo>
                    <a:pt x="178" y="294"/>
                    <a:pt x="181" y="294"/>
                    <a:pt x="180" y="298"/>
                  </a:cubicBezTo>
                  <a:cubicBezTo>
                    <a:pt x="176" y="298"/>
                    <a:pt x="176" y="295"/>
                    <a:pt x="176" y="293"/>
                  </a:cubicBezTo>
                  <a:lnTo>
                    <a:pt x="176" y="293"/>
                  </a:lnTo>
                  <a:close/>
                  <a:moveTo>
                    <a:pt x="179" y="300"/>
                  </a:moveTo>
                  <a:lnTo>
                    <a:pt x="179" y="300"/>
                  </a:lnTo>
                  <a:cubicBezTo>
                    <a:pt x="180" y="300"/>
                    <a:pt x="182" y="301"/>
                    <a:pt x="183" y="303"/>
                  </a:cubicBezTo>
                  <a:cubicBezTo>
                    <a:pt x="182" y="303"/>
                    <a:pt x="181" y="304"/>
                    <a:pt x="180" y="304"/>
                  </a:cubicBezTo>
                  <a:cubicBezTo>
                    <a:pt x="178" y="304"/>
                    <a:pt x="177" y="302"/>
                    <a:pt x="176" y="301"/>
                  </a:cubicBezTo>
                  <a:cubicBezTo>
                    <a:pt x="177" y="301"/>
                    <a:pt x="178" y="300"/>
                    <a:pt x="179" y="300"/>
                  </a:cubicBezTo>
                  <a:lnTo>
                    <a:pt x="179" y="300"/>
                  </a:lnTo>
                  <a:close/>
                  <a:moveTo>
                    <a:pt x="179" y="320"/>
                  </a:moveTo>
                  <a:lnTo>
                    <a:pt x="179" y="320"/>
                  </a:lnTo>
                  <a:cubicBezTo>
                    <a:pt x="180" y="320"/>
                    <a:pt x="181" y="320"/>
                    <a:pt x="182" y="322"/>
                  </a:cubicBezTo>
                  <a:cubicBezTo>
                    <a:pt x="181" y="323"/>
                    <a:pt x="180" y="323"/>
                    <a:pt x="179" y="323"/>
                  </a:cubicBezTo>
                  <a:cubicBezTo>
                    <a:pt x="177" y="323"/>
                    <a:pt x="176" y="322"/>
                    <a:pt x="175" y="322"/>
                  </a:cubicBezTo>
                  <a:cubicBezTo>
                    <a:pt x="176" y="321"/>
                    <a:pt x="177" y="320"/>
                    <a:pt x="179" y="320"/>
                  </a:cubicBezTo>
                  <a:lnTo>
                    <a:pt x="179" y="320"/>
                  </a:lnTo>
                  <a:close/>
                  <a:moveTo>
                    <a:pt x="176" y="310"/>
                  </a:moveTo>
                  <a:lnTo>
                    <a:pt x="176" y="310"/>
                  </a:lnTo>
                  <a:cubicBezTo>
                    <a:pt x="177" y="311"/>
                    <a:pt x="180" y="313"/>
                    <a:pt x="178" y="316"/>
                  </a:cubicBezTo>
                  <a:cubicBezTo>
                    <a:pt x="174" y="315"/>
                    <a:pt x="175" y="312"/>
                    <a:pt x="176" y="310"/>
                  </a:cubicBezTo>
                  <a:lnTo>
                    <a:pt x="176" y="310"/>
                  </a:lnTo>
                  <a:close/>
                  <a:moveTo>
                    <a:pt x="174" y="316"/>
                  </a:moveTo>
                  <a:lnTo>
                    <a:pt x="174" y="316"/>
                  </a:lnTo>
                  <a:cubicBezTo>
                    <a:pt x="175" y="316"/>
                    <a:pt x="176" y="316"/>
                    <a:pt x="177" y="318"/>
                  </a:cubicBezTo>
                  <a:cubicBezTo>
                    <a:pt x="176" y="319"/>
                    <a:pt x="175" y="319"/>
                    <a:pt x="174" y="319"/>
                  </a:cubicBezTo>
                  <a:cubicBezTo>
                    <a:pt x="173" y="319"/>
                    <a:pt x="171" y="318"/>
                    <a:pt x="171" y="318"/>
                  </a:cubicBezTo>
                  <a:cubicBezTo>
                    <a:pt x="171" y="317"/>
                    <a:pt x="173" y="316"/>
                    <a:pt x="174" y="316"/>
                  </a:cubicBezTo>
                  <a:lnTo>
                    <a:pt x="174" y="316"/>
                  </a:lnTo>
                  <a:close/>
                  <a:moveTo>
                    <a:pt x="168" y="307"/>
                  </a:moveTo>
                  <a:lnTo>
                    <a:pt x="168" y="307"/>
                  </a:lnTo>
                  <a:cubicBezTo>
                    <a:pt x="170" y="307"/>
                    <a:pt x="173" y="308"/>
                    <a:pt x="173" y="312"/>
                  </a:cubicBezTo>
                  <a:cubicBezTo>
                    <a:pt x="169" y="312"/>
                    <a:pt x="169" y="309"/>
                    <a:pt x="168" y="307"/>
                  </a:cubicBezTo>
                  <a:lnTo>
                    <a:pt x="168" y="307"/>
                  </a:lnTo>
                  <a:close/>
                  <a:moveTo>
                    <a:pt x="165" y="313"/>
                  </a:moveTo>
                  <a:lnTo>
                    <a:pt x="165" y="313"/>
                  </a:lnTo>
                  <a:cubicBezTo>
                    <a:pt x="163" y="313"/>
                    <a:pt x="162" y="311"/>
                    <a:pt x="161" y="310"/>
                  </a:cubicBezTo>
                  <a:cubicBezTo>
                    <a:pt x="162" y="310"/>
                    <a:pt x="163" y="309"/>
                    <a:pt x="164" y="309"/>
                  </a:cubicBezTo>
                  <a:cubicBezTo>
                    <a:pt x="165" y="309"/>
                    <a:pt x="166" y="310"/>
                    <a:pt x="167" y="312"/>
                  </a:cubicBezTo>
                  <a:cubicBezTo>
                    <a:pt x="166" y="312"/>
                    <a:pt x="166" y="313"/>
                    <a:pt x="165" y="313"/>
                  </a:cubicBezTo>
                  <a:lnTo>
                    <a:pt x="165" y="313"/>
                  </a:lnTo>
                  <a:close/>
                  <a:moveTo>
                    <a:pt x="169" y="313"/>
                  </a:moveTo>
                  <a:lnTo>
                    <a:pt x="169" y="313"/>
                  </a:lnTo>
                  <a:cubicBezTo>
                    <a:pt x="170" y="313"/>
                    <a:pt x="171" y="313"/>
                    <a:pt x="172" y="314"/>
                  </a:cubicBezTo>
                  <a:cubicBezTo>
                    <a:pt x="171" y="315"/>
                    <a:pt x="170" y="316"/>
                    <a:pt x="169" y="316"/>
                  </a:cubicBezTo>
                  <a:cubicBezTo>
                    <a:pt x="167" y="316"/>
                    <a:pt x="166" y="315"/>
                    <a:pt x="166" y="315"/>
                  </a:cubicBezTo>
                  <a:cubicBezTo>
                    <a:pt x="166" y="314"/>
                    <a:pt x="168" y="313"/>
                    <a:pt x="169" y="313"/>
                  </a:cubicBezTo>
                  <a:lnTo>
                    <a:pt x="169" y="313"/>
                  </a:lnTo>
                  <a:close/>
                  <a:moveTo>
                    <a:pt x="200" y="381"/>
                  </a:moveTo>
                  <a:lnTo>
                    <a:pt x="200" y="381"/>
                  </a:lnTo>
                  <a:cubicBezTo>
                    <a:pt x="201" y="381"/>
                    <a:pt x="203" y="381"/>
                    <a:pt x="204" y="381"/>
                  </a:cubicBezTo>
                  <a:cubicBezTo>
                    <a:pt x="206" y="381"/>
                    <a:pt x="210" y="379"/>
                    <a:pt x="209" y="383"/>
                  </a:cubicBezTo>
                  <a:cubicBezTo>
                    <a:pt x="208" y="384"/>
                    <a:pt x="206" y="385"/>
                    <a:pt x="205" y="385"/>
                  </a:cubicBezTo>
                  <a:cubicBezTo>
                    <a:pt x="203" y="385"/>
                    <a:pt x="202" y="385"/>
                    <a:pt x="200" y="385"/>
                  </a:cubicBezTo>
                  <a:cubicBezTo>
                    <a:pt x="200" y="385"/>
                    <a:pt x="197" y="385"/>
                    <a:pt x="197" y="385"/>
                  </a:cubicBezTo>
                  <a:cubicBezTo>
                    <a:pt x="197" y="385"/>
                    <a:pt x="197" y="385"/>
                    <a:pt x="197" y="385"/>
                  </a:cubicBezTo>
                  <a:cubicBezTo>
                    <a:pt x="196" y="384"/>
                    <a:pt x="195" y="384"/>
                    <a:pt x="195" y="383"/>
                  </a:cubicBezTo>
                  <a:cubicBezTo>
                    <a:pt x="192" y="380"/>
                    <a:pt x="194" y="375"/>
                    <a:pt x="197" y="373"/>
                  </a:cubicBezTo>
                  <a:cubicBezTo>
                    <a:pt x="200" y="374"/>
                    <a:pt x="202" y="375"/>
                    <a:pt x="204" y="375"/>
                  </a:cubicBezTo>
                  <a:cubicBezTo>
                    <a:pt x="205" y="375"/>
                    <a:pt x="207" y="374"/>
                    <a:pt x="208" y="375"/>
                  </a:cubicBezTo>
                  <a:cubicBezTo>
                    <a:pt x="210" y="376"/>
                    <a:pt x="207" y="378"/>
                    <a:pt x="206" y="379"/>
                  </a:cubicBezTo>
                  <a:cubicBezTo>
                    <a:pt x="204" y="379"/>
                    <a:pt x="202" y="380"/>
                    <a:pt x="200" y="380"/>
                  </a:cubicBezTo>
                  <a:cubicBezTo>
                    <a:pt x="198" y="380"/>
                    <a:pt x="198" y="380"/>
                    <a:pt x="200" y="381"/>
                  </a:cubicBezTo>
                  <a:lnTo>
                    <a:pt x="200" y="381"/>
                  </a:lnTo>
                  <a:close/>
                  <a:moveTo>
                    <a:pt x="203" y="366"/>
                  </a:moveTo>
                  <a:lnTo>
                    <a:pt x="203" y="366"/>
                  </a:lnTo>
                  <a:cubicBezTo>
                    <a:pt x="204" y="368"/>
                    <a:pt x="206" y="368"/>
                    <a:pt x="208" y="369"/>
                  </a:cubicBezTo>
                  <a:cubicBezTo>
                    <a:pt x="209" y="369"/>
                    <a:pt x="210" y="369"/>
                    <a:pt x="210" y="370"/>
                  </a:cubicBezTo>
                  <a:cubicBezTo>
                    <a:pt x="210" y="371"/>
                    <a:pt x="209" y="371"/>
                    <a:pt x="209" y="371"/>
                  </a:cubicBezTo>
                  <a:cubicBezTo>
                    <a:pt x="207" y="372"/>
                    <a:pt x="205" y="372"/>
                    <a:pt x="203" y="372"/>
                  </a:cubicBezTo>
                  <a:cubicBezTo>
                    <a:pt x="201" y="371"/>
                    <a:pt x="199" y="371"/>
                    <a:pt x="197" y="370"/>
                  </a:cubicBezTo>
                  <a:cubicBezTo>
                    <a:pt x="192" y="366"/>
                    <a:pt x="193" y="360"/>
                    <a:pt x="196" y="358"/>
                  </a:cubicBezTo>
                  <a:cubicBezTo>
                    <a:pt x="196" y="358"/>
                    <a:pt x="197" y="358"/>
                    <a:pt x="197" y="358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4" y="358"/>
                    <a:pt x="207" y="360"/>
                  </a:cubicBezTo>
                  <a:cubicBezTo>
                    <a:pt x="209" y="361"/>
                    <a:pt x="211" y="363"/>
                    <a:pt x="213" y="364"/>
                  </a:cubicBezTo>
                  <a:cubicBezTo>
                    <a:pt x="215" y="366"/>
                    <a:pt x="212" y="367"/>
                    <a:pt x="210" y="367"/>
                  </a:cubicBezTo>
                  <a:cubicBezTo>
                    <a:pt x="208" y="367"/>
                    <a:pt x="206" y="366"/>
                    <a:pt x="204" y="365"/>
                  </a:cubicBezTo>
                  <a:cubicBezTo>
                    <a:pt x="201" y="364"/>
                    <a:pt x="201" y="365"/>
                    <a:pt x="203" y="366"/>
                  </a:cubicBezTo>
                  <a:lnTo>
                    <a:pt x="203" y="366"/>
                  </a:lnTo>
                  <a:close/>
                  <a:moveTo>
                    <a:pt x="218" y="414"/>
                  </a:moveTo>
                  <a:lnTo>
                    <a:pt x="218" y="414"/>
                  </a:lnTo>
                  <a:cubicBezTo>
                    <a:pt x="216" y="414"/>
                    <a:pt x="215" y="413"/>
                    <a:pt x="214" y="412"/>
                  </a:cubicBezTo>
                  <a:cubicBezTo>
                    <a:pt x="213" y="411"/>
                    <a:pt x="213" y="410"/>
                    <a:pt x="213" y="408"/>
                  </a:cubicBezTo>
                  <a:cubicBezTo>
                    <a:pt x="213" y="408"/>
                    <a:pt x="213" y="408"/>
                    <a:pt x="213" y="407"/>
                  </a:cubicBezTo>
                  <a:cubicBezTo>
                    <a:pt x="213" y="407"/>
                    <a:pt x="213" y="407"/>
                    <a:pt x="213" y="407"/>
                  </a:cubicBezTo>
                  <a:cubicBezTo>
                    <a:pt x="213" y="406"/>
                    <a:pt x="213" y="405"/>
                    <a:pt x="214" y="403"/>
                  </a:cubicBezTo>
                  <a:cubicBezTo>
                    <a:pt x="217" y="395"/>
                    <a:pt x="215" y="389"/>
                    <a:pt x="212" y="381"/>
                  </a:cubicBezTo>
                  <a:cubicBezTo>
                    <a:pt x="211" y="378"/>
                    <a:pt x="210" y="375"/>
                    <a:pt x="212" y="373"/>
                  </a:cubicBezTo>
                  <a:cubicBezTo>
                    <a:pt x="212" y="371"/>
                    <a:pt x="213" y="370"/>
                    <a:pt x="214" y="369"/>
                  </a:cubicBezTo>
                  <a:cubicBezTo>
                    <a:pt x="215" y="369"/>
                    <a:pt x="217" y="368"/>
                    <a:pt x="218" y="369"/>
                  </a:cubicBezTo>
                  <a:cubicBezTo>
                    <a:pt x="218" y="370"/>
                    <a:pt x="216" y="371"/>
                    <a:pt x="216" y="372"/>
                  </a:cubicBezTo>
                  <a:cubicBezTo>
                    <a:pt x="215" y="373"/>
                    <a:pt x="215" y="375"/>
                    <a:pt x="215" y="377"/>
                  </a:cubicBezTo>
                  <a:cubicBezTo>
                    <a:pt x="215" y="378"/>
                    <a:pt x="216" y="378"/>
                    <a:pt x="216" y="377"/>
                  </a:cubicBezTo>
                  <a:cubicBezTo>
                    <a:pt x="216" y="375"/>
                    <a:pt x="217" y="373"/>
                    <a:pt x="218" y="372"/>
                  </a:cubicBezTo>
                  <a:cubicBezTo>
                    <a:pt x="221" y="370"/>
                    <a:pt x="220" y="375"/>
                    <a:pt x="220" y="376"/>
                  </a:cubicBezTo>
                  <a:cubicBezTo>
                    <a:pt x="220" y="378"/>
                    <a:pt x="221" y="381"/>
                    <a:pt x="221" y="382"/>
                  </a:cubicBezTo>
                  <a:cubicBezTo>
                    <a:pt x="222" y="384"/>
                    <a:pt x="222" y="385"/>
                    <a:pt x="223" y="387"/>
                  </a:cubicBezTo>
                  <a:cubicBezTo>
                    <a:pt x="225" y="394"/>
                    <a:pt x="224" y="399"/>
                    <a:pt x="220" y="404"/>
                  </a:cubicBezTo>
                  <a:cubicBezTo>
                    <a:pt x="217" y="408"/>
                    <a:pt x="217" y="411"/>
                    <a:pt x="218" y="414"/>
                  </a:cubicBezTo>
                  <a:lnTo>
                    <a:pt x="218" y="414"/>
                  </a:lnTo>
                  <a:close/>
                  <a:moveTo>
                    <a:pt x="228" y="370"/>
                  </a:moveTo>
                  <a:lnTo>
                    <a:pt x="228" y="370"/>
                  </a:lnTo>
                  <a:cubicBezTo>
                    <a:pt x="227" y="368"/>
                    <a:pt x="227" y="368"/>
                    <a:pt x="227" y="371"/>
                  </a:cubicBezTo>
                  <a:cubicBezTo>
                    <a:pt x="227" y="374"/>
                    <a:pt x="226" y="380"/>
                    <a:pt x="226" y="381"/>
                  </a:cubicBezTo>
                  <a:cubicBezTo>
                    <a:pt x="224" y="381"/>
                    <a:pt x="223" y="379"/>
                    <a:pt x="223" y="378"/>
                  </a:cubicBezTo>
                  <a:cubicBezTo>
                    <a:pt x="224" y="375"/>
                    <a:pt x="223" y="372"/>
                    <a:pt x="223" y="370"/>
                  </a:cubicBezTo>
                  <a:cubicBezTo>
                    <a:pt x="221" y="366"/>
                    <a:pt x="219" y="363"/>
                    <a:pt x="214" y="361"/>
                  </a:cubicBezTo>
                  <a:cubicBezTo>
                    <a:pt x="217" y="359"/>
                    <a:pt x="221" y="359"/>
                    <a:pt x="223" y="360"/>
                  </a:cubicBezTo>
                  <a:cubicBezTo>
                    <a:pt x="224" y="360"/>
                    <a:pt x="225" y="360"/>
                    <a:pt x="227" y="361"/>
                  </a:cubicBezTo>
                  <a:cubicBezTo>
                    <a:pt x="230" y="364"/>
                    <a:pt x="232" y="368"/>
                    <a:pt x="232" y="372"/>
                  </a:cubicBezTo>
                  <a:cubicBezTo>
                    <a:pt x="232" y="376"/>
                    <a:pt x="231" y="378"/>
                    <a:pt x="229" y="380"/>
                  </a:cubicBezTo>
                  <a:cubicBezTo>
                    <a:pt x="229" y="377"/>
                    <a:pt x="229" y="372"/>
                    <a:pt x="228" y="370"/>
                  </a:cubicBezTo>
                  <a:lnTo>
                    <a:pt x="228" y="370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cubicBezTo>
                    <a:pt x="204" y="250"/>
                    <a:pt x="204" y="250"/>
                    <a:pt x="205" y="251"/>
                  </a:cubicBezTo>
                  <a:cubicBezTo>
                    <a:pt x="206" y="252"/>
                    <a:pt x="207" y="252"/>
                    <a:pt x="208" y="252"/>
                  </a:cubicBezTo>
                  <a:cubicBezTo>
                    <a:pt x="208" y="252"/>
                    <a:pt x="208" y="252"/>
                    <a:pt x="208" y="252"/>
                  </a:cubicBezTo>
                  <a:cubicBezTo>
                    <a:pt x="210" y="251"/>
                    <a:pt x="212" y="250"/>
                    <a:pt x="214" y="249"/>
                  </a:cubicBezTo>
                  <a:lnTo>
                    <a:pt x="294" y="249"/>
                  </a:lnTo>
                  <a:lnTo>
                    <a:pt x="294" y="339"/>
                  </a:lnTo>
                  <a:cubicBezTo>
                    <a:pt x="294" y="341"/>
                    <a:pt x="294" y="345"/>
                    <a:pt x="294" y="348"/>
                  </a:cubicBezTo>
                  <a:lnTo>
                    <a:pt x="282" y="336"/>
                  </a:lnTo>
                  <a:lnTo>
                    <a:pt x="267" y="351"/>
                  </a:lnTo>
                  <a:lnTo>
                    <a:pt x="252" y="336"/>
                  </a:lnTo>
                  <a:lnTo>
                    <a:pt x="240" y="347"/>
                  </a:lnTo>
                  <a:cubicBezTo>
                    <a:pt x="243" y="340"/>
                    <a:pt x="247" y="333"/>
                    <a:pt x="249" y="330"/>
                  </a:cubicBezTo>
                  <a:lnTo>
                    <a:pt x="250" y="330"/>
                  </a:lnTo>
                  <a:cubicBezTo>
                    <a:pt x="251" y="331"/>
                    <a:pt x="252" y="332"/>
                    <a:pt x="254" y="332"/>
                  </a:cubicBezTo>
                  <a:cubicBezTo>
                    <a:pt x="256" y="332"/>
                    <a:pt x="258" y="331"/>
                    <a:pt x="259" y="329"/>
                  </a:cubicBezTo>
                  <a:lnTo>
                    <a:pt x="260" y="328"/>
                  </a:lnTo>
                  <a:lnTo>
                    <a:pt x="259" y="327"/>
                  </a:lnTo>
                  <a:cubicBezTo>
                    <a:pt x="261" y="327"/>
                    <a:pt x="263" y="326"/>
                    <a:pt x="264" y="325"/>
                  </a:cubicBezTo>
                  <a:lnTo>
                    <a:pt x="265" y="324"/>
                  </a:lnTo>
                  <a:lnTo>
                    <a:pt x="264" y="323"/>
                  </a:lnTo>
                  <a:cubicBezTo>
                    <a:pt x="266" y="323"/>
                    <a:pt x="267" y="322"/>
                    <a:pt x="268" y="321"/>
                  </a:cubicBezTo>
                  <a:lnTo>
                    <a:pt x="269" y="320"/>
                  </a:lnTo>
                  <a:lnTo>
                    <a:pt x="268" y="319"/>
                  </a:lnTo>
                  <a:cubicBezTo>
                    <a:pt x="270" y="319"/>
                    <a:pt x="271" y="318"/>
                    <a:pt x="272" y="317"/>
                  </a:cubicBezTo>
                  <a:lnTo>
                    <a:pt x="274" y="316"/>
                  </a:lnTo>
                  <a:lnTo>
                    <a:pt x="273" y="316"/>
                  </a:lnTo>
                  <a:cubicBezTo>
                    <a:pt x="275" y="316"/>
                    <a:pt x="276" y="315"/>
                    <a:pt x="277" y="315"/>
                  </a:cubicBezTo>
                  <a:lnTo>
                    <a:pt x="278" y="314"/>
                  </a:lnTo>
                  <a:lnTo>
                    <a:pt x="277" y="312"/>
                  </a:lnTo>
                  <a:lnTo>
                    <a:pt x="277" y="312"/>
                  </a:lnTo>
                  <a:cubicBezTo>
                    <a:pt x="279" y="312"/>
                    <a:pt x="281" y="310"/>
                    <a:pt x="282" y="309"/>
                  </a:cubicBezTo>
                  <a:lnTo>
                    <a:pt x="283" y="308"/>
                  </a:lnTo>
                  <a:lnTo>
                    <a:pt x="281" y="307"/>
                  </a:lnTo>
                  <a:lnTo>
                    <a:pt x="281" y="306"/>
                  </a:lnTo>
                  <a:cubicBezTo>
                    <a:pt x="280" y="306"/>
                    <a:pt x="279" y="306"/>
                    <a:pt x="277" y="306"/>
                  </a:cubicBezTo>
                  <a:cubicBezTo>
                    <a:pt x="276" y="306"/>
                    <a:pt x="275" y="306"/>
                    <a:pt x="274" y="307"/>
                  </a:cubicBezTo>
                  <a:cubicBezTo>
                    <a:pt x="274" y="306"/>
                    <a:pt x="274" y="306"/>
                    <a:pt x="274" y="305"/>
                  </a:cubicBezTo>
                  <a:lnTo>
                    <a:pt x="274" y="305"/>
                  </a:lnTo>
                  <a:lnTo>
                    <a:pt x="274" y="303"/>
                  </a:lnTo>
                  <a:lnTo>
                    <a:pt x="272" y="303"/>
                  </a:lnTo>
                  <a:cubicBezTo>
                    <a:pt x="271" y="304"/>
                    <a:pt x="269" y="304"/>
                    <a:pt x="268" y="306"/>
                  </a:cubicBezTo>
                  <a:cubicBezTo>
                    <a:pt x="267" y="306"/>
                    <a:pt x="267" y="307"/>
                    <a:pt x="267" y="307"/>
                  </a:cubicBezTo>
                  <a:lnTo>
                    <a:pt x="267" y="306"/>
                  </a:lnTo>
                  <a:lnTo>
                    <a:pt x="265" y="306"/>
                  </a:lnTo>
                  <a:cubicBezTo>
                    <a:pt x="264" y="307"/>
                    <a:pt x="262" y="308"/>
                    <a:pt x="261" y="310"/>
                  </a:cubicBezTo>
                  <a:cubicBezTo>
                    <a:pt x="261" y="310"/>
                    <a:pt x="261" y="310"/>
                    <a:pt x="261" y="310"/>
                  </a:cubicBezTo>
                  <a:lnTo>
                    <a:pt x="261" y="309"/>
                  </a:lnTo>
                  <a:lnTo>
                    <a:pt x="259" y="310"/>
                  </a:lnTo>
                  <a:cubicBezTo>
                    <a:pt x="258" y="311"/>
                    <a:pt x="256" y="312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55" y="313"/>
                  </a:lnTo>
                  <a:lnTo>
                    <a:pt x="253" y="314"/>
                  </a:lnTo>
                  <a:cubicBezTo>
                    <a:pt x="252" y="315"/>
                    <a:pt x="251" y="317"/>
                    <a:pt x="251" y="319"/>
                  </a:cubicBezTo>
                  <a:cubicBezTo>
                    <a:pt x="251" y="319"/>
                    <a:pt x="250" y="320"/>
                    <a:pt x="250" y="320"/>
                  </a:cubicBezTo>
                  <a:cubicBezTo>
                    <a:pt x="250" y="320"/>
                    <a:pt x="250" y="320"/>
                    <a:pt x="250" y="320"/>
                  </a:cubicBezTo>
                  <a:lnTo>
                    <a:pt x="250" y="318"/>
                  </a:lnTo>
                  <a:lnTo>
                    <a:pt x="248" y="319"/>
                  </a:lnTo>
                  <a:cubicBezTo>
                    <a:pt x="247" y="320"/>
                    <a:pt x="246" y="321"/>
                    <a:pt x="246" y="324"/>
                  </a:cubicBezTo>
                  <a:cubicBezTo>
                    <a:pt x="246" y="324"/>
                    <a:pt x="246" y="325"/>
                    <a:pt x="246" y="326"/>
                  </a:cubicBezTo>
                  <a:cubicBezTo>
                    <a:pt x="244" y="329"/>
                    <a:pt x="240" y="333"/>
                    <a:pt x="238" y="336"/>
                  </a:cubicBezTo>
                  <a:cubicBezTo>
                    <a:pt x="241" y="326"/>
                    <a:pt x="245" y="316"/>
                    <a:pt x="247" y="314"/>
                  </a:cubicBezTo>
                  <a:cubicBezTo>
                    <a:pt x="247" y="314"/>
                    <a:pt x="248" y="314"/>
                    <a:pt x="249" y="314"/>
                  </a:cubicBezTo>
                  <a:cubicBezTo>
                    <a:pt x="251" y="314"/>
                    <a:pt x="253" y="312"/>
                    <a:pt x="254" y="311"/>
                  </a:cubicBezTo>
                  <a:lnTo>
                    <a:pt x="255" y="309"/>
                  </a:lnTo>
                  <a:lnTo>
                    <a:pt x="254" y="309"/>
                  </a:lnTo>
                  <a:cubicBezTo>
                    <a:pt x="256" y="308"/>
                    <a:pt x="258" y="307"/>
                    <a:pt x="258" y="306"/>
                  </a:cubicBezTo>
                  <a:lnTo>
                    <a:pt x="259" y="304"/>
                  </a:lnTo>
                  <a:lnTo>
                    <a:pt x="258" y="304"/>
                  </a:lnTo>
                  <a:cubicBezTo>
                    <a:pt x="260" y="303"/>
                    <a:pt x="261" y="301"/>
                    <a:pt x="262" y="300"/>
                  </a:cubicBezTo>
                  <a:lnTo>
                    <a:pt x="263" y="299"/>
                  </a:lnTo>
                  <a:lnTo>
                    <a:pt x="262" y="298"/>
                  </a:lnTo>
                  <a:cubicBezTo>
                    <a:pt x="264" y="298"/>
                    <a:pt x="265" y="296"/>
                    <a:pt x="265" y="295"/>
                  </a:cubicBezTo>
                  <a:lnTo>
                    <a:pt x="266" y="294"/>
                  </a:lnTo>
                  <a:lnTo>
                    <a:pt x="266" y="294"/>
                  </a:lnTo>
                  <a:cubicBezTo>
                    <a:pt x="267" y="293"/>
                    <a:pt x="268" y="292"/>
                    <a:pt x="269" y="291"/>
                  </a:cubicBezTo>
                  <a:lnTo>
                    <a:pt x="270" y="289"/>
                  </a:lnTo>
                  <a:lnTo>
                    <a:pt x="268" y="289"/>
                  </a:lnTo>
                  <a:lnTo>
                    <a:pt x="268" y="289"/>
                  </a:lnTo>
                  <a:cubicBezTo>
                    <a:pt x="267" y="288"/>
                    <a:pt x="267" y="288"/>
                    <a:pt x="266" y="288"/>
                  </a:cubicBezTo>
                  <a:cubicBezTo>
                    <a:pt x="269" y="287"/>
                    <a:pt x="270" y="285"/>
                    <a:pt x="270" y="282"/>
                  </a:cubicBezTo>
                  <a:lnTo>
                    <a:pt x="270" y="280"/>
                  </a:lnTo>
                  <a:lnTo>
                    <a:pt x="268" y="280"/>
                  </a:lnTo>
                  <a:lnTo>
                    <a:pt x="268" y="280"/>
                  </a:lnTo>
                  <a:cubicBezTo>
                    <a:pt x="266" y="281"/>
                    <a:pt x="263" y="281"/>
                    <a:pt x="262" y="284"/>
                  </a:cubicBezTo>
                  <a:cubicBezTo>
                    <a:pt x="262" y="284"/>
                    <a:pt x="262" y="283"/>
                    <a:pt x="261" y="283"/>
                  </a:cubicBezTo>
                  <a:lnTo>
                    <a:pt x="261" y="283"/>
                  </a:lnTo>
                  <a:lnTo>
                    <a:pt x="260" y="281"/>
                  </a:lnTo>
                  <a:lnTo>
                    <a:pt x="259" y="282"/>
                  </a:lnTo>
                  <a:cubicBezTo>
                    <a:pt x="258" y="283"/>
                    <a:pt x="257" y="284"/>
                    <a:pt x="256" y="287"/>
                  </a:cubicBezTo>
                  <a:lnTo>
                    <a:pt x="256" y="286"/>
                  </a:lnTo>
                  <a:lnTo>
                    <a:pt x="255" y="287"/>
                  </a:lnTo>
                  <a:cubicBezTo>
                    <a:pt x="254" y="288"/>
                    <a:pt x="253" y="289"/>
                    <a:pt x="252" y="291"/>
                  </a:cubicBezTo>
                  <a:lnTo>
                    <a:pt x="252" y="290"/>
                  </a:lnTo>
                  <a:lnTo>
                    <a:pt x="250" y="292"/>
                  </a:lnTo>
                  <a:cubicBezTo>
                    <a:pt x="250" y="293"/>
                    <a:pt x="249" y="294"/>
                    <a:pt x="248" y="296"/>
                  </a:cubicBezTo>
                  <a:lnTo>
                    <a:pt x="248" y="295"/>
                  </a:lnTo>
                  <a:lnTo>
                    <a:pt x="246" y="297"/>
                  </a:lnTo>
                  <a:cubicBezTo>
                    <a:pt x="245" y="298"/>
                    <a:pt x="244" y="299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lnTo>
                    <a:pt x="244" y="301"/>
                  </a:lnTo>
                  <a:cubicBezTo>
                    <a:pt x="244" y="301"/>
                    <a:pt x="244" y="300"/>
                    <a:pt x="244" y="300"/>
                  </a:cubicBezTo>
                  <a:lnTo>
                    <a:pt x="245" y="298"/>
                  </a:lnTo>
                  <a:lnTo>
                    <a:pt x="244" y="298"/>
                  </a:lnTo>
                  <a:cubicBezTo>
                    <a:pt x="246" y="297"/>
                    <a:pt x="247" y="295"/>
                    <a:pt x="247" y="294"/>
                  </a:cubicBezTo>
                  <a:lnTo>
                    <a:pt x="248" y="292"/>
                  </a:lnTo>
                  <a:lnTo>
                    <a:pt x="247" y="292"/>
                  </a:lnTo>
                  <a:cubicBezTo>
                    <a:pt x="248" y="291"/>
                    <a:pt x="250" y="289"/>
                    <a:pt x="250" y="288"/>
                  </a:cubicBezTo>
                  <a:lnTo>
                    <a:pt x="251" y="286"/>
                  </a:lnTo>
                  <a:lnTo>
                    <a:pt x="250" y="286"/>
                  </a:lnTo>
                  <a:cubicBezTo>
                    <a:pt x="251" y="285"/>
                    <a:pt x="252" y="284"/>
                    <a:pt x="252" y="283"/>
                  </a:cubicBezTo>
                  <a:lnTo>
                    <a:pt x="253" y="281"/>
                  </a:lnTo>
                  <a:lnTo>
                    <a:pt x="251" y="281"/>
                  </a:lnTo>
                  <a:lnTo>
                    <a:pt x="251" y="280"/>
                  </a:lnTo>
                  <a:cubicBezTo>
                    <a:pt x="251" y="280"/>
                    <a:pt x="251" y="280"/>
                    <a:pt x="250" y="280"/>
                  </a:cubicBezTo>
                  <a:cubicBezTo>
                    <a:pt x="251" y="280"/>
                    <a:pt x="251" y="279"/>
                    <a:pt x="251" y="279"/>
                  </a:cubicBezTo>
                  <a:cubicBezTo>
                    <a:pt x="252" y="277"/>
                    <a:pt x="252" y="275"/>
                    <a:pt x="252" y="274"/>
                  </a:cubicBezTo>
                  <a:lnTo>
                    <a:pt x="251" y="272"/>
                  </a:lnTo>
                  <a:lnTo>
                    <a:pt x="249" y="273"/>
                  </a:lnTo>
                  <a:lnTo>
                    <a:pt x="249" y="273"/>
                  </a:lnTo>
                  <a:cubicBezTo>
                    <a:pt x="247" y="273"/>
                    <a:pt x="245" y="275"/>
                    <a:pt x="245" y="278"/>
                  </a:cubicBezTo>
                  <a:cubicBezTo>
                    <a:pt x="244" y="277"/>
                    <a:pt x="244" y="277"/>
                    <a:pt x="243" y="276"/>
                  </a:cubicBezTo>
                  <a:lnTo>
                    <a:pt x="243" y="276"/>
                  </a:lnTo>
                  <a:lnTo>
                    <a:pt x="242" y="275"/>
                  </a:lnTo>
                  <a:lnTo>
                    <a:pt x="241" y="276"/>
                  </a:lnTo>
                  <a:cubicBezTo>
                    <a:pt x="240" y="277"/>
                    <a:pt x="239" y="279"/>
                    <a:pt x="239" y="280"/>
                  </a:cubicBezTo>
                  <a:lnTo>
                    <a:pt x="239" y="280"/>
                  </a:lnTo>
                  <a:lnTo>
                    <a:pt x="238" y="281"/>
                  </a:lnTo>
                  <a:cubicBezTo>
                    <a:pt x="238" y="281"/>
                    <a:pt x="238" y="281"/>
                    <a:pt x="238" y="281"/>
                  </a:cubicBezTo>
                  <a:lnTo>
                    <a:pt x="238" y="281"/>
                  </a:lnTo>
                  <a:lnTo>
                    <a:pt x="236" y="281"/>
                  </a:lnTo>
                  <a:cubicBezTo>
                    <a:pt x="238" y="279"/>
                    <a:pt x="239" y="277"/>
                    <a:pt x="239" y="276"/>
                  </a:cubicBezTo>
                  <a:lnTo>
                    <a:pt x="239" y="274"/>
                  </a:lnTo>
                  <a:lnTo>
                    <a:pt x="238" y="274"/>
                  </a:lnTo>
                  <a:cubicBezTo>
                    <a:pt x="239" y="273"/>
                    <a:pt x="239" y="272"/>
                    <a:pt x="240" y="270"/>
                  </a:cubicBezTo>
                  <a:lnTo>
                    <a:pt x="240" y="268"/>
                  </a:lnTo>
                  <a:lnTo>
                    <a:pt x="240" y="268"/>
                  </a:lnTo>
                  <a:cubicBezTo>
                    <a:pt x="241" y="267"/>
                    <a:pt x="241" y="266"/>
                    <a:pt x="241" y="265"/>
                  </a:cubicBezTo>
                  <a:lnTo>
                    <a:pt x="242" y="263"/>
                  </a:lnTo>
                  <a:lnTo>
                    <a:pt x="240" y="263"/>
                  </a:lnTo>
                  <a:lnTo>
                    <a:pt x="240" y="263"/>
                  </a:lnTo>
                  <a:cubicBezTo>
                    <a:pt x="240" y="263"/>
                    <a:pt x="239" y="263"/>
                    <a:pt x="239" y="263"/>
                  </a:cubicBezTo>
                  <a:cubicBezTo>
                    <a:pt x="239" y="263"/>
                    <a:pt x="238" y="263"/>
                    <a:pt x="238" y="263"/>
                  </a:cubicBezTo>
                  <a:cubicBezTo>
                    <a:pt x="239" y="263"/>
                    <a:pt x="239" y="262"/>
                    <a:pt x="239" y="262"/>
                  </a:cubicBezTo>
                  <a:cubicBezTo>
                    <a:pt x="240" y="260"/>
                    <a:pt x="240" y="258"/>
                    <a:pt x="240" y="257"/>
                  </a:cubicBezTo>
                  <a:lnTo>
                    <a:pt x="238" y="254"/>
                  </a:lnTo>
                  <a:lnTo>
                    <a:pt x="237" y="255"/>
                  </a:lnTo>
                  <a:lnTo>
                    <a:pt x="237" y="255"/>
                  </a:lnTo>
                  <a:cubicBezTo>
                    <a:pt x="235" y="256"/>
                    <a:pt x="233" y="258"/>
                    <a:pt x="233" y="261"/>
                  </a:cubicBezTo>
                  <a:cubicBezTo>
                    <a:pt x="232" y="260"/>
                    <a:pt x="232" y="260"/>
                    <a:pt x="232" y="260"/>
                  </a:cubicBezTo>
                  <a:lnTo>
                    <a:pt x="231" y="260"/>
                  </a:lnTo>
                  <a:lnTo>
                    <a:pt x="230" y="259"/>
                  </a:lnTo>
                  <a:lnTo>
                    <a:pt x="229" y="260"/>
                  </a:lnTo>
                  <a:cubicBezTo>
                    <a:pt x="229" y="261"/>
                    <a:pt x="228" y="263"/>
                    <a:pt x="228" y="265"/>
                  </a:cubicBezTo>
                  <a:lnTo>
                    <a:pt x="228" y="265"/>
                  </a:lnTo>
                  <a:lnTo>
                    <a:pt x="227" y="267"/>
                  </a:lnTo>
                  <a:cubicBezTo>
                    <a:pt x="226" y="268"/>
                    <a:pt x="226" y="269"/>
                    <a:pt x="226" y="271"/>
                  </a:cubicBezTo>
                  <a:lnTo>
                    <a:pt x="225" y="271"/>
                  </a:lnTo>
                  <a:lnTo>
                    <a:pt x="225" y="272"/>
                  </a:lnTo>
                  <a:cubicBezTo>
                    <a:pt x="224" y="273"/>
                    <a:pt x="224" y="275"/>
                    <a:pt x="225" y="277"/>
                  </a:cubicBezTo>
                  <a:lnTo>
                    <a:pt x="224" y="277"/>
                  </a:lnTo>
                  <a:lnTo>
                    <a:pt x="223" y="278"/>
                  </a:lnTo>
                  <a:cubicBezTo>
                    <a:pt x="222" y="280"/>
                    <a:pt x="222" y="282"/>
                    <a:pt x="223" y="284"/>
                  </a:cubicBezTo>
                  <a:cubicBezTo>
                    <a:pt x="223" y="284"/>
                    <a:pt x="223" y="284"/>
                    <a:pt x="223" y="284"/>
                  </a:cubicBezTo>
                  <a:lnTo>
                    <a:pt x="222" y="283"/>
                  </a:lnTo>
                  <a:lnTo>
                    <a:pt x="221" y="285"/>
                  </a:lnTo>
                  <a:cubicBezTo>
                    <a:pt x="221" y="285"/>
                    <a:pt x="221" y="286"/>
                    <a:pt x="221" y="287"/>
                  </a:cubicBezTo>
                  <a:lnTo>
                    <a:pt x="220" y="285"/>
                  </a:lnTo>
                  <a:lnTo>
                    <a:pt x="219" y="286"/>
                  </a:lnTo>
                  <a:cubicBezTo>
                    <a:pt x="220" y="284"/>
                    <a:pt x="221" y="282"/>
                    <a:pt x="221" y="280"/>
                  </a:cubicBezTo>
                  <a:lnTo>
                    <a:pt x="221" y="279"/>
                  </a:lnTo>
                  <a:lnTo>
                    <a:pt x="219" y="279"/>
                  </a:lnTo>
                  <a:cubicBezTo>
                    <a:pt x="220" y="277"/>
                    <a:pt x="221" y="275"/>
                    <a:pt x="220" y="274"/>
                  </a:cubicBezTo>
                  <a:lnTo>
                    <a:pt x="220" y="272"/>
                  </a:lnTo>
                  <a:lnTo>
                    <a:pt x="219" y="272"/>
                  </a:lnTo>
                  <a:cubicBezTo>
                    <a:pt x="220" y="271"/>
                    <a:pt x="220" y="269"/>
                    <a:pt x="220" y="268"/>
                  </a:cubicBezTo>
                  <a:lnTo>
                    <a:pt x="220" y="266"/>
                  </a:lnTo>
                  <a:lnTo>
                    <a:pt x="218" y="267"/>
                  </a:lnTo>
                  <a:lnTo>
                    <a:pt x="218" y="267"/>
                  </a:lnTo>
                  <a:cubicBezTo>
                    <a:pt x="217" y="267"/>
                    <a:pt x="217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5" y="262"/>
                    <a:pt x="214" y="261"/>
                  </a:cubicBezTo>
                  <a:lnTo>
                    <a:pt x="213" y="260"/>
                  </a:lnTo>
                  <a:lnTo>
                    <a:pt x="211" y="261"/>
                  </a:lnTo>
                  <a:lnTo>
                    <a:pt x="211" y="262"/>
                  </a:lnTo>
                  <a:cubicBezTo>
                    <a:pt x="210" y="263"/>
                    <a:pt x="209" y="265"/>
                    <a:pt x="210" y="267"/>
                  </a:cubicBezTo>
                  <a:cubicBezTo>
                    <a:pt x="209" y="267"/>
                    <a:pt x="209" y="267"/>
                    <a:pt x="209" y="267"/>
                  </a:cubicBezTo>
                  <a:lnTo>
                    <a:pt x="209" y="267"/>
                  </a:lnTo>
                  <a:lnTo>
                    <a:pt x="207" y="266"/>
                  </a:lnTo>
                  <a:lnTo>
                    <a:pt x="207" y="268"/>
                  </a:lnTo>
                  <a:cubicBezTo>
                    <a:pt x="206" y="269"/>
                    <a:pt x="206" y="271"/>
                    <a:pt x="207" y="272"/>
                  </a:cubicBezTo>
                  <a:lnTo>
                    <a:pt x="206" y="272"/>
                  </a:lnTo>
                  <a:lnTo>
                    <a:pt x="206" y="274"/>
                  </a:lnTo>
                  <a:cubicBezTo>
                    <a:pt x="206" y="275"/>
                    <a:pt x="206" y="277"/>
                    <a:pt x="207" y="279"/>
                  </a:cubicBezTo>
                  <a:lnTo>
                    <a:pt x="206" y="279"/>
                  </a:lnTo>
                  <a:lnTo>
                    <a:pt x="206" y="280"/>
                  </a:lnTo>
                  <a:cubicBezTo>
                    <a:pt x="206" y="282"/>
                    <a:pt x="206" y="284"/>
                    <a:pt x="207" y="286"/>
                  </a:cubicBezTo>
                  <a:cubicBezTo>
                    <a:pt x="207" y="286"/>
                    <a:pt x="207" y="286"/>
                    <a:pt x="208" y="286"/>
                  </a:cubicBezTo>
                  <a:lnTo>
                    <a:pt x="206" y="285"/>
                  </a:lnTo>
                  <a:lnTo>
                    <a:pt x="206" y="287"/>
                  </a:lnTo>
                  <a:cubicBezTo>
                    <a:pt x="206" y="288"/>
                    <a:pt x="206" y="288"/>
                    <a:pt x="206" y="288"/>
                  </a:cubicBezTo>
                  <a:lnTo>
                    <a:pt x="205" y="289"/>
                  </a:lnTo>
                  <a:cubicBezTo>
                    <a:pt x="205" y="287"/>
                    <a:pt x="205" y="285"/>
                    <a:pt x="204" y="284"/>
                  </a:cubicBezTo>
                  <a:lnTo>
                    <a:pt x="203" y="282"/>
                  </a:lnTo>
                  <a:lnTo>
                    <a:pt x="203" y="283"/>
                  </a:lnTo>
                  <a:cubicBezTo>
                    <a:pt x="203" y="281"/>
                    <a:pt x="202" y="280"/>
                    <a:pt x="202" y="279"/>
                  </a:cubicBezTo>
                  <a:lnTo>
                    <a:pt x="201" y="277"/>
                  </a:lnTo>
                  <a:lnTo>
                    <a:pt x="200" y="278"/>
                  </a:lnTo>
                  <a:cubicBezTo>
                    <a:pt x="200" y="276"/>
                    <a:pt x="199" y="274"/>
                    <a:pt x="199" y="273"/>
                  </a:cubicBezTo>
                  <a:lnTo>
                    <a:pt x="198" y="271"/>
                  </a:lnTo>
                  <a:lnTo>
                    <a:pt x="196" y="272"/>
                  </a:lnTo>
                  <a:lnTo>
                    <a:pt x="196" y="273"/>
                  </a:lnTo>
                  <a:cubicBezTo>
                    <a:pt x="196" y="273"/>
                    <a:pt x="196" y="273"/>
                    <a:pt x="195" y="274"/>
                  </a:cubicBezTo>
                  <a:cubicBezTo>
                    <a:pt x="195" y="270"/>
                    <a:pt x="192" y="269"/>
                    <a:pt x="191" y="269"/>
                  </a:cubicBezTo>
                  <a:lnTo>
                    <a:pt x="190" y="269"/>
                  </a:lnTo>
                  <a:lnTo>
                    <a:pt x="189" y="268"/>
                  </a:lnTo>
                  <a:lnTo>
                    <a:pt x="188" y="270"/>
                  </a:lnTo>
                  <a:cubicBezTo>
                    <a:pt x="188" y="271"/>
                    <a:pt x="188" y="273"/>
                    <a:pt x="189" y="275"/>
                  </a:cubicBezTo>
                  <a:cubicBezTo>
                    <a:pt x="189" y="276"/>
                    <a:pt x="190" y="276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9" y="276"/>
                    <a:pt x="189" y="276"/>
                    <a:pt x="188" y="276"/>
                  </a:cubicBezTo>
                  <a:lnTo>
                    <a:pt x="188" y="276"/>
                  </a:lnTo>
                  <a:lnTo>
                    <a:pt x="186" y="277"/>
                  </a:lnTo>
                  <a:lnTo>
                    <a:pt x="187" y="279"/>
                  </a:lnTo>
                  <a:cubicBezTo>
                    <a:pt x="187" y="280"/>
                    <a:pt x="188" y="281"/>
                    <a:pt x="189" y="282"/>
                  </a:cubicBezTo>
                  <a:lnTo>
                    <a:pt x="189" y="282"/>
                  </a:lnTo>
                  <a:lnTo>
                    <a:pt x="189" y="284"/>
                  </a:lnTo>
                  <a:cubicBezTo>
                    <a:pt x="190" y="285"/>
                    <a:pt x="191" y="287"/>
                    <a:pt x="191" y="287"/>
                  </a:cubicBezTo>
                  <a:lnTo>
                    <a:pt x="190" y="288"/>
                  </a:lnTo>
                  <a:lnTo>
                    <a:pt x="191" y="289"/>
                  </a:lnTo>
                  <a:cubicBezTo>
                    <a:pt x="191" y="291"/>
                    <a:pt x="192" y="293"/>
                    <a:pt x="194" y="294"/>
                  </a:cubicBezTo>
                  <a:lnTo>
                    <a:pt x="192" y="294"/>
                  </a:lnTo>
                  <a:lnTo>
                    <a:pt x="193" y="296"/>
                  </a:lnTo>
                  <a:cubicBezTo>
                    <a:pt x="193" y="297"/>
                    <a:pt x="195" y="299"/>
                    <a:pt x="196" y="300"/>
                  </a:cubicBezTo>
                  <a:lnTo>
                    <a:pt x="195" y="300"/>
                  </a:lnTo>
                  <a:lnTo>
                    <a:pt x="196" y="302"/>
                  </a:lnTo>
                  <a:cubicBezTo>
                    <a:pt x="196" y="303"/>
                    <a:pt x="198" y="307"/>
                    <a:pt x="202" y="307"/>
                  </a:cubicBezTo>
                  <a:cubicBezTo>
                    <a:pt x="202" y="307"/>
                    <a:pt x="202" y="307"/>
                    <a:pt x="203" y="307"/>
                  </a:cubicBezTo>
                  <a:lnTo>
                    <a:pt x="202" y="307"/>
                  </a:lnTo>
                  <a:cubicBezTo>
                    <a:pt x="204" y="313"/>
                    <a:pt x="205" y="325"/>
                    <a:pt x="206" y="334"/>
                  </a:cubicBezTo>
                  <a:cubicBezTo>
                    <a:pt x="203" y="326"/>
                    <a:pt x="199" y="320"/>
                    <a:pt x="198" y="318"/>
                  </a:cubicBezTo>
                  <a:cubicBezTo>
                    <a:pt x="199" y="316"/>
                    <a:pt x="199" y="314"/>
                    <a:pt x="199" y="313"/>
                  </a:cubicBezTo>
                  <a:cubicBezTo>
                    <a:pt x="199" y="311"/>
                    <a:pt x="198" y="309"/>
                    <a:pt x="197" y="309"/>
                  </a:cubicBezTo>
                  <a:lnTo>
                    <a:pt x="196" y="307"/>
                  </a:lnTo>
                  <a:lnTo>
                    <a:pt x="195" y="308"/>
                  </a:lnTo>
                  <a:cubicBezTo>
                    <a:pt x="195" y="308"/>
                    <a:pt x="195" y="308"/>
                    <a:pt x="195" y="308"/>
                  </a:cubicBezTo>
                  <a:cubicBezTo>
                    <a:pt x="195" y="306"/>
                    <a:pt x="194" y="304"/>
                    <a:pt x="193" y="303"/>
                  </a:cubicBezTo>
                  <a:lnTo>
                    <a:pt x="192" y="302"/>
                  </a:lnTo>
                  <a:lnTo>
                    <a:pt x="191" y="303"/>
                  </a:lnTo>
                  <a:cubicBezTo>
                    <a:pt x="191" y="301"/>
                    <a:pt x="190" y="299"/>
                    <a:pt x="189" y="298"/>
                  </a:cubicBezTo>
                  <a:lnTo>
                    <a:pt x="188" y="297"/>
                  </a:lnTo>
                  <a:lnTo>
                    <a:pt x="187" y="298"/>
                  </a:lnTo>
                  <a:cubicBezTo>
                    <a:pt x="187" y="296"/>
                    <a:pt x="186" y="294"/>
                    <a:pt x="185" y="294"/>
                  </a:cubicBezTo>
                  <a:lnTo>
                    <a:pt x="184" y="292"/>
                  </a:lnTo>
                  <a:lnTo>
                    <a:pt x="183" y="294"/>
                  </a:lnTo>
                  <a:lnTo>
                    <a:pt x="183" y="294"/>
                  </a:lnTo>
                  <a:cubicBezTo>
                    <a:pt x="182" y="294"/>
                    <a:pt x="182" y="295"/>
                    <a:pt x="182" y="296"/>
                  </a:cubicBezTo>
                  <a:cubicBezTo>
                    <a:pt x="181" y="293"/>
                    <a:pt x="178" y="292"/>
                    <a:pt x="177" y="291"/>
                  </a:cubicBezTo>
                  <a:lnTo>
                    <a:pt x="177" y="291"/>
                  </a:lnTo>
                  <a:lnTo>
                    <a:pt x="175" y="291"/>
                  </a:lnTo>
                  <a:lnTo>
                    <a:pt x="174" y="293"/>
                  </a:lnTo>
                  <a:cubicBezTo>
                    <a:pt x="174" y="294"/>
                    <a:pt x="174" y="296"/>
                    <a:pt x="175" y="298"/>
                  </a:cubicBezTo>
                  <a:cubicBezTo>
                    <a:pt x="176" y="299"/>
                    <a:pt x="176" y="299"/>
                    <a:pt x="177" y="299"/>
                  </a:cubicBezTo>
                  <a:cubicBezTo>
                    <a:pt x="176" y="299"/>
                    <a:pt x="176" y="299"/>
                    <a:pt x="176" y="299"/>
                  </a:cubicBezTo>
                  <a:lnTo>
                    <a:pt x="175" y="299"/>
                  </a:lnTo>
                  <a:lnTo>
                    <a:pt x="174" y="300"/>
                  </a:lnTo>
                  <a:lnTo>
                    <a:pt x="175" y="302"/>
                  </a:lnTo>
                  <a:cubicBezTo>
                    <a:pt x="175" y="302"/>
                    <a:pt x="176" y="304"/>
                    <a:pt x="178" y="305"/>
                  </a:cubicBezTo>
                  <a:lnTo>
                    <a:pt x="177" y="305"/>
                  </a:lnTo>
                  <a:lnTo>
                    <a:pt x="178" y="307"/>
                  </a:lnTo>
                  <a:cubicBezTo>
                    <a:pt x="178" y="308"/>
                    <a:pt x="180" y="309"/>
                    <a:pt x="182" y="310"/>
                  </a:cubicBezTo>
                  <a:lnTo>
                    <a:pt x="180" y="311"/>
                  </a:lnTo>
                  <a:lnTo>
                    <a:pt x="180" y="313"/>
                  </a:lnTo>
                  <a:cubicBezTo>
                    <a:pt x="180" y="313"/>
                    <a:pt x="180" y="312"/>
                    <a:pt x="180" y="312"/>
                  </a:cubicBezTo>
                  <a:cubicBezTo>
                    <a:pt x="179" y="310"/>
                    <a:pt x="177" y="309"/>
                    <a:pt x="176" y="309"/>
                  </a:cubicBezTo>
                  <a:lnTo>
                    <a:pt x="175" y="308"/>
                  </a:lnTo>
                  <a:lnTo>
                    <a:pt x="174" y="310"/>
                  </a:lnTo>
                  <a:cubicBezTo>
                    <a:pt x="174" y="309"/>
                    <a:pt x="174" y="308"/>
                    <a:pt x="173" y="308"/>
                  </a:cubicBezTo>
                  <a:cubicBezTo>
                    <a:pt x="172" y="306"/>
                    <a:pt x="170" y="306"/>
                    <a:pt x="169" y="305"/>
                  </a:cubicBez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cubicBezTo>
                    <a:pt x="167" y="308"/>
                    <a:pt x="167" y="308"/>
                    <a:pt x="167" y="309"/>
                  </a:cubicBezTo>
                  <a:cubicBezTo>
                    <a:pt x="166" y="308"/>
                    <a:pt x="165" y="308"/>
                    <a:pt x="164" y="308"/>
                  </a:cubicBezTo>
                  <a:cubicBezTo>
                    <a:pt x="162" y="308"/>
                    <a:pt x="161" y="308"/>
                    <a:pt x="160" y="309"/>
                  </a:cubicBezTo>
                  <a:lnTo>
                    <a:pt x="160" y="309"/>
                  </a:lnTo>
                  <a:lnTo>
                    <a:pt x="158" y="310"/>
                  </a:lnTo>
                  <a:lnTo>
                    <a:pt x="159" y="311"/>
                  </a:lnTo>
                  <a:cubicBezTo>
                    <a:pt x="160" y="312"/>
                    <a:pt x="162" y="314"/>
                    <a:pt x="164" y="314"/>
                  </a:cubicBezTo>
                  <a:cubicBezTo>
                    <a:pt x="164" y="315"/>
                    <a:pt x="164" y="314"/>
                    <a:pt x="164" y="314"/>
                  </a:cubicBezTo>
                  <a:lnTo>
                    <a:pt x="164" y="315"/>
                  </a:lnTo>
                  <a:lnTo>
                    <a:pt x="163" y="316"/>
                  </a:lnTo>
                  <a:lnTo>
                    <a:pt x="164" y="317"/>
                  </a:lnTo>
                  <a:cubicBezTo>
                    <a:pt x="165" y="317"/>
                    <a:pt x="166" y="318"/>
                    <a:pt x="168" y="318"/>
                  </a:cubicBezTo>
                  <a:lnTo>
                    <a:pt x="167" y="318"/>
                  </a:lnTo>
                  <a:lnTo>
                    <a:pt x="169" y="320"/>
                  </a:lnTo>
                  <a:cubicBezTo>
                    <a:pt x="170" y="320"/>
                    <a:pt x="171" y="321"/>
                    <a:pt x="173" y="321"/>
                  </a:cubicBezTo>
                  <a:lnTo>
                    <a:pt x="172" y="322"/>
                  </a:lnTo>
                  <a:lnTo>
                    <a:pt x="173" y="323"/>
                  </a:lnTo>
                  <a:cubicBezTo>
                    <a:pt x="174" y="324"/>
                    <a:pt x="175" y="325"/>
                    <a:pt x="177" y="325"/>
                  </a:cubicBezTo>
                  <a:lnTo>
                    <a:pt x="176" y="326"/>
                  </a:lnTo>
                  <a:lnTo>
                    <a:pt x="177" y="327"/>
                  </a:lnTo>
                  <a:cubicBezTo>
                    <a:pt x="179" y="329"/>
                    <a:pt x="181" y="330"/>
                    <a:pt x="183" y="330"/>
                  </a:cubicBezTo>
                  <a:cubicBezTo>
                    <a:pt x="185" y="330"/>
                    <a:pt x="186" y="329"/>
                    <a:pt x="187" y="328"/>
                  </a:cubicBezTo>
                  <a:cubicBezTo>
                    <a:pt x="190" y="333"/>
                    <a:pt x="193" y="340"/>
                    <a:pt x="195" y="345"/>
                  </a:cubicBezTo>
                  <a:lnTo>
                    <a:pt x="185" y="336"/>
                  </a:lnTo>
                  <a:lnTo>
                    <a:pt x="171" y="351"/>
                  </a:lnTo>
                  <a:lnTo>
                    <a:pt x="156" y="336"/>
                  </a:lnTo>
                  <a:lnTo>
                    <a:pt x="143" y="348"/>
                  </a:lnTo>
                  <a:cubicBezTo>
                    <a:pt x="143" y="345"/>
                    <a:pt x="143" y="341"/>
                    <a:pt x="143" y="339"/>
                  </a:cubicBezTo>
                  <a:lnTo>
                    <a:pt x="143" y="249"/>
                  </a:ln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158" y="244"/>
                  </a:moveTo>
                  <a:lnTo>
                    <a:pt x="158" y="244"/>
                  </a:lnTo>
                  <a:cubicBezTo>
                    <a:pt x="160" y="244"/>
                    <a:pt x="163" y="243"/>
                    <a:pt x="165" y="242"/>
                  </a:cubicBezTo>
                  <a:lnTo>
                    <a:pt x="200" y="242"/>
                  </a:lnTo>
                  <a:cubicBezTo>
                    <a:pt x="201" y="244"/>
                    <a:pt x="201" y="245"/>
                    <a:pt x="202" y="246"/>
                  </a:cubicBezTo>
                  <a:lnTo>
                    <a:pt x="155" y="246"/>
                  </a:lnTo>
                  <a:cubicBezTo>
                    <a:pt x="156" y="246"/>
                    <a:pt x="157" y="245"/>
                    <a:pt x="158" y="244"/>
                  </a:cubicBezTo>
                  <a:lnTo>
                    <a:pt x="158" y="244"/>
                  </a:lnTo>
                  <a:close/>
                  <a:moveTo>
                    <a:pt x="181" y="176"/>
                  </a:moveTo>
                  <a:lnTo>
                    <a:pt x="181" y="176"/>
                  </a:lnTo>
                  <a:cubicBezTo>
                    <a:pt x="182" y="176"/>
                    <a:pt x="184" y="176"/>
                    <a:pt x="185" y="176"/>
                  </a:cubicBezTo>
                  <a:cubicBezTo>
                    <a:pt x="196" y="181"/>
                    <a:pt x="207" y="197"/>
                    <a:pt x="213" y="208"/>
                  </a:cubicBezTo>
                  <a:cubicBezTo>
                    <a:pt x="214" y="210"/>
                    <a:pt x="215" y="210"/>
                    <a:pt x="214" y="206"/>
                  </a:cubicBezTo>
                  <a:cubicBezTo>
                    <a:pt x="211" y="197"/>
                    <a:pt x="203" y="181"/>
                    <a:pt x="197" y="175"/>
                  </a:cubicBezTo>
                  <a:cubicBezTo>
                    <a:pt x="206" y="174"/>
                    <a:pt x="212" y="173"/>
                    <a:pt x="218" y="172"/>
                  </a:cubicBezTo>
                  <a:cubicBezTo>
                    <a:pt x="226" y="170"/>
                    <a:pt x="233" y="175"/>
                    <a:pt x="237" y="184"/>
                  </a:cubicBezTo>
                  <a:lnTo>
                    <a:pt x="239" y="182"/>
                  </a:lnTo>
                  <a:cubicBezTo>
                    <a:pt x="238" y="176"/>
                    <a:pt x="234" y="172"/>
                    <a:pt x="230" y="169"/>
                  </a:cubicBezTo>
                  <a:cubicBezTo>
                    <a:pt x="231" y="169"/>
                    <a:pt x="232" y="169"/>
                    <a:pt x="233" y="169"/>
                  </a:cubicBezTo>
                  <a:cubicBezTo>
                    <a:pt x="237" y="168"/>
                    <a:pt x="241" y="173"/>
                    <a:pt x="243" y="178"/>
                  </a:cubicBezTo>
                  <a:cubicBezTo>
                    <a:pt x="246" y="174"/>
                    <a:pt x="246" y="165"/>
                    <a:pt x="245" y="160"/>
                  </a:cubicBezTo>
                  <a:cubicBezTo>
                    <a:pt x="221" y="168"/>
                    <a:pt x="189" y="172"/>
                    <a:pt x="172" y="172"/>
                  </a:cubicBezTo>
                  <a:cubicBezTo>
                    <a:pt x="170" y="170"/>
                    <a:pt x="168" y="167"/>
                    <a:pt x="168" y="167"/>
                  </a:cubicBezTo>
                  <a:cubicBezTo>
                    <a:pt x="184" y="168"/>
                    <a:pt x="211" y="164"/>
                    <a:pt x="226" y="160"/>
                  </a:cubicBezTo>
                  <a:cubicBezTo>
                    <a:pt x="228" y="159"/>
                    <a:pt x="229" y="159"/>
                    <a:pt x="230" y="157"/>
                  </a:cubicBezTo>
                  <a:cubicBezTo>
                    <a:pt x="232" y="155"/>
                    <a:pt x="232" y="153"/>
                    <a:pt x="232" y="149"/>
                  </a:cubicBezTo>
                  <a:cubicBezTo>
                    <a:pt x="234" y="148"/>
                    <a:pt x="237" y="147"/>
                    <a:pt x="240" y="147"/>
                  </a:cubicBezTo>
                  <a:cubicBezTo>
                    <a:pt x="240" y="146"/>
                    <a:pt x="239" y="145"/>
                    <a:pt x="238" y="145"/>
                  </a:cubicBezTo>
                  <a:cubicBezTo>
                    <a:pt x="235" y="146"/>
                    <a:pt x="232" y="146"/>
                    <a:pt x="229" y="147"/>
                  </a:cubicBezTo>
                  <a:cubicBezTo>
                    <a:pt x="229" y="149"/>
                    <a:pt x="229" y="153"/>
                    <a:pt x="229" y="154"/>
                  </a:cubicBezTo>
                  <a:cubicBezTo>
                    <a:pt x="215" y="157"/>
                    <a:pt x="183" y="161"/>
                    <a:pt x="171" y="160"/>
                  </a:cubicBezTo>
                  <a:cubicBezTo>
                    <a:pt x="174" y="155"/>
                    <a:pt x="184" y="145"/>
                    <a:pt x="190" y="142"/>
                  </a:cubicBezTo>
                  <a:cubicBezTo>
                    <a:pt x="198" y="140"/>
                    <a:pt x="208" y="139"/>
                    <a:pt x="219" y="139"/>
                  </a:cubicBezTo>
                  <a:cubicBezTo>
                    <a:pt x="225" y="139"/>
                    <a:pt x="232" y="140"/>
                    <a:pt x="237" y="140"/>
                  </a:cubicBezTo>
                  <a:cubicBezTo>
                    <a:pt x="243" y="143"/>
                    <a:pt x="248" y="151"/>
                    <a:pt x="249" y="160"/>
                  </a:cubicBezTo>
                  <a:cubicBezTo>
                    <a:pt x="250" y="167"/>
                    <a:pt x="250" y="174"/>
                    <a:pt x="247" y="179"/>
                  </a:cubicBezTo>
                  <a:cubicBezTo>
                    <a:pt x="245" y="184"/>
                    <a:pt x="241" y="186"/>
                    <a:pt x="237" y="189"/>
                  </a:cubicBezTo>
                  <a:cubicBezTo>
                    <a:pt x="233" y="191"/>
                    <a:pt x="232" y="195"/>
                    <a:pt x="232" y="199"/>
                  </a:cubicBezTo>
                  <a:cubicBezTo>
                    <a:pt x="237" y="199"/>
                    <a:pt x="242" y="199"/>
                    <a:pt x="245" y="194"/>
                  </a:cubicBezTo>
                  <a:cubicBezTo>
                    <a:pt x="246" y="193"/>
                    <a:pt x="247" y="194"/>
                    <a:pt x="246" y="195"/>
                  </a:cubicBezTo>
                  <a:cubicBezTo>
                    <a:pt x="246" y="197"/>
                    <a:pt x="241" y="201"/>
                    <a:pt x="244" y="210"/>
                  </a:cubicBezTo>
                  <a:cubicBezTo>
                    <a:pt x="248" y="208"/>
                    <a:pt x="255" y="203"/>
                    <a:pt x="254" y="194"/>
                  </a:cubicBezTo>
                  <a:cubicBezTo>
                    <a:pt x="253" y="192"/>
                    <a:pt x="255" y="193"/>
                    <a:pt x="255" y="194"/>
                  </a:cubicBezTo>
                  <a:cubicBezTo>
                    <a:pt x="255" y="196"/>
                    <a:pt x="257" y="203"/>
                    <a:pt x="266" y="203"/>
                  </a:cubicBezTo>
                  <a:cubicBezTo>
                    <a:pt x="267" y="200"/>
                    <a:pt x="267" y="193"/>
                    <a:pt x="263" y="189"/>
                  </a:cubicBezTo>
                  <a:cubicBezTo>
                    <a:pt x="260" y="186"/>
                    <a:pt x="259" y="179"/>
                    <a:pt x="260" y="174"/>
                  </a:cubicBezTo>
                  <a:cubicBezTo>
                    <a:pt x="260" y="173"/>
                    <a:pt x="259" y="170"/>
                    <a:pt x="261" y="173"/>
                  </a:cubicBezTo>
                  <a:cubicBezTo>
                    <a:pt x="264" y="176"/>
                    <a:pt x="270" y="181"/>
                    <a:pt x="273" y="184"/>
                  </a:cubicBezTo>
                  <a:cubicBezTo>
                    <a:pt x="278" y="189"/>
                    <a:pt x="281" y="195"/>
                    <a:pt x="281" y="204"/>
                  </a:cubicBezTo>
                  <a:cubicBezTo>
                    <a:pt x="280" y="203"/>
                    <a:pt x="278" y="200"/>
                    <a:pt x="276" y="199"/>
                  </a:cubicBezTo>
                  <a:cubicBezTo>
                    <a:pt x="274" y="196"/>
                    <a:pt x="271" y="193"/>
                    <a:pt x="268" y="191"/>
                  </a:cubicBezTo>
                  <a:cubicBezTo>
                    <a:pt x="269" y="194"/>
                    <a:pt x="269" y="196"/>
                    <a:pt x="270" y="197"/>
                  </a:cubicBezTo>
                  <a:cubicBezTo>
                    <a:pt x="271" y="198"/>
                    <a:pt x="272" y="199"/>
                    <a:pt x="274" y="201"/>
                  </a:cubicBezTo>
                  <a:cubicBezTo>
                    <a:pt x="280" y="208"/>
                    <a:pt x="283" y="214"/>
                    <a:pt x="284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2" y="215"/>
                    <a:pt x="280" y="212"/>
                    <a:pt x="277" y="210"/>
                  </a:cubicBezTo>
                  <a:cubicBezTo>
                    <a:pt x="260" y="200"/>
                    <a:pt x="243" y="216"/>
                    <a:pt x="239" y="221"/>
                  </a:cubicBezTo>
                  <a:cubicBezTo>
                    <a:pt x="230" y="231"/>
                    <a:pt x="214" y="244"/>
                    <a:pt x="208" y="247"/>
                  </a:cubicBezTo>
                  <a:cubicBezTo>
                    <a:pt x="207" y="247"/>
                    <a:pt x="207" y="247"/>
                    <a:pt x="206" y="246"/>
                  </a:cubicBezTo>
                  <a:cubicBezTo>
                    <a:pt x="200" y="236"/>
                    <a:pt x="198" y="217"/>
                    <a:pt x="199" y="204"/>
                  </a:cubicBezTo>
                  <a:cubicBezTo>
                    <a:pt x="201" y="207"/>
                    <a:pt x="204" y="212"/>
                    <a:pt x="208" y="220"/>
                  </a:cubicBezTo>
                  <a:cubicBezTo>
                    <a:pt x="210" y="223"/>
                    <a:pt x="211" y="223"/>
                    <a:pt x="212" y="222"/>
                  </a:cubicBezTo>
                  <a:cubicBezTo>
                    <a:pt x="214" y="219"/>
                    <a:pt x="223" y="210"/>
                    <a:pt x="230" y="205"/>
                  </a:cubicBezTo>
                  <a:cubicBezTo>
                    <a:pt x="232" y="203"/>
                    <a:pt x="234" y="202"/>
                    <a:pt x="234" y="201"/>
                  </a:cubicBezTo>
                  <a:cubicBezTo>
                    <a:pt x="233" y="200"/>
                    <a:pt x="226" y="205"/>
                    <a:pt x="223" y="207"/>
                  </a:cubicBezTo>
                  <a:cubicBezTo>
                    <a:pt x="218" y="211"/>
                    <a:pt x="214" y="214"/>
                    <a:pt x="212" y="217"/>
                  </a:cubicBezTo>
                  <a:cubicBezTo>
                    <a:pt x="201" y="195"/>
                    <a:pt x="190" y="184"/>
                    <a:pt x="181" y="176"/>
                  </a:cubicBezTo>
                  <a:lnTo>
                    <a:pt x="181" y="176"/>
                  </a:lnTo>
                  <a:close/>
                  <a:moveTo>
                    <a:pt x="179" y="121"/>
                  </a:moveTo>
                  <a:lnTo>
                    <a:pt x="179" y="121"/>
                  </a:lnTo>
                  <a:cubicBezTo>
                    <a:pt x="179" y="119"/>
                    <a:pt x="177" y="115"/>
                    <a:pt x="177" y="114"/>
                  </a:cubicBezTo>
                  <a:cubicBezTo>
                    <a:pt x="177" y="114"/>
                    <a:pt x="178" y="115"/>
                    <a:pt x="178" y="115"/>
                  </a:cubicBezTo>
                  <a:cubicBezTo>
                    <a:pt x="178" y="115"/>
                    <a:pt x="179" y="115"/>
                    <a:pt x="179" y="115"/>
                  </a:cubicBezTo>
                  <a:cubicBezTo>
                    <a:pt x="180" y="116"/>
                    <a:pt x="180" y="116"/>
                    <a:pt x="180" y="117"/>
                  </a:cubicBezTo>
                  <a:cubicBezTo>
                    <a:pt x="180" y="118"/>
                    <a:pt x="180" y="117"/>
                    <a:pt x="181" y="117"/>
                  </a:cubicBezTo>
                  <a:cubicBezTo>
                    <a:pt x="183" y="115"/>
                    <a:pt x="183" y="114"/>
                    <a:pt x="182" y="112"/>
                  </a:cubicBezTo>
                  <a:cubicBezTo>
                    <a:pt x="182" y="112"/>
                    <a:pt x="183" y="112"/>
                    <a:pt x="183" y="111"/>
                  </a:cubicBezTo>
                  <a:cubicBezTo>
                    <a:pt x="184" y="113"/>
                    <a:pt x="184" y="115"/>
                    <a:pt x="187" y="118"/>
                  </a:cubicBezTo>
                  <a:cubicBezTo>
                    <a:pt x="184" y="119"/>
                    <a:pt x="181" y="120"/>
                    <a:pt x="179" y="121"/>
                  </a:cubicBezTo>
                  <a:lnTo>
                    <a:pt x="179" y="121"/>
                  </a:lnTo>
                  <a:close/>
                  <a:moveTo>
                    <a:pt x="179" y="107"/>
                  </a:moveTo>
                  <a:lnTo>
                    <a:pt x="179" y="107"/>
                  </a:lnTo>
                  <a:cubicBezTo>
                    <a:pt x="179" y="108"/>
                    <a:pt x="179" y="109"/>
                    <a:pt x="179" y="110"/>
                  </a:cubicBezTo>
                  <a:cubicBezTo>
                    <a:pt x="179" y="111"/>
                    <a:pt x="180" y="111"/>
                    <a:pt x="180" y="112"/>
                  </a:cubicBezTo>
                  <a:cubicBezTo>
                    <a:pt x="180" y="112"/>
                    <a:pt x="181" y="113"/>
                    <a:pt x="181" y="113"/>
                  </a:cubicBezTo>
                  <a:cubicBezTo>
                    <a:pt x="181" y="114"/>
                    <a:pt x="181" y="114"/>
                    <a:pt x="181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9" y="113"/>
                    <a:pt x="179" y="113"/>
                    <a:pt x="178" y="113"/>
                  </a:cubicBezTo>
                  <a:cubicBezTo>
                    <a:pt x="178" y="112"/>
                    <a:pt x="177" y="112"/>
                    <a:pt x="177" y="111"/>
                  </a:cubicBezTo>
                  <a:cubicBezTo>
                    <a:pt x="176" y="109"/>
                    <a:pt x="177" y="107"/>
                    <a:pt x="179" y="107"/>
                  </a:cubicBezTo>
                  <a:lnTo>
                    <a:pt x="179" y="107"/>
                  </a:lnTo>
                  <a:close/>
                  <a:moveTo>
                    <a:pt x="175" y="108"/>
                  </a:moveTo>
                  <a:lnTo>
                    <a:pt x="175" y="108"/>
                  </a:lnTo>
                  <a:cubicBezTo>
                    <a:pt x="175" y="109"/>
                    <a:pt x="174" y="109"/>
                    <a:pt x="173" y="110"/>
                  </a:cubicBezTo>
                  <a:cubicBezTo>
                    <a:pt x="172" y="110"/>
                    <a:pt x="168" y="108"/>
                    <a:pt x="168" y="108"/>
                  </a:cubicBezTo>
                  <a:cubicBezTo>
                    <a:pt x="169" y="107"/>
                    <a:pt x="171" y="107"/>
                    <a:pt x="171" y="106"/>
                  </a:cubicBezTo>
                  <a:cubicBezTo>
                    <a:pt x="171" y="106"/>
                    <a:pt x="169" y="106"/>
                    <a:pt x="168" y="105"/>
                  </a:cubicBezTo>
                  <a:cubicBezTo>
                    <a:pt x="168" y="104"/>
                    <a:pt x="167" y="104"/>
                    <a:pt x="167" y="104"/>
                  </a:cubicBezTo>
                  <a:cubicBezTo>
                    <a:pt x="167" y="103"/>
                    <a:pt x="168" y="103"/>
                    <a:pt x="169" y="103"/>
                  </a:cubicBezTo>
                  <a:cubicBezTo>
                    <a:pt x="169" y="103"/>
                    <a:pt x="171" y="103"/>
                    <a:pt x="170" y="102"/>
                  </a:cubicBezTo>
                  <a:cubicBezTo>
                    <a:pt x="170" y="102"/>
                    <a:pt x="168" y="100"/>
                    <a:pt x="168" y="99"/>
                  </a:cubicBezTo>
                  <a:lnTo>
                    <a:pt x="167" y="99"/>
                  </a:lnTo>
                  <a:lnTo>
                    <a:pt x="168" y="99"/>
                  </a:lnTo>
                  <a:cubicBezTo>
                    <a:pt x="168" y="99"/>
                    <a:pt x="169" y="99"/>
                    <a:pt x="169" y="99"/>
                  </a:cubicBezTo>
                  <a:cubicBezTo>
                    <a:pt x="170" y="99"/>
                    <a:pt x="171" y="100"/>
                    <a:pt x="171" y="100"/>
                  </a:cubicBezTo>
                  <a:cubicBezTo>
                    <a:pt x="172" y="100"/>
                    <a:pt x="171" y="97"/>
                    <a:pt x="171" y="96"/>
                  </a:cubicBezTo>
                  <a:cubicBezTo>
                    <a:pt x="171" y="96"/>
                    <a:pt x="171" y="94"/>
                    <a:pt x="171" y="95"/>
                  </a:cubicBezTo>
                  <a:lnTo>
                    <a:pt x="172" y="95"/>
                  </a:lnTo>
                  <a:cubicBezTo>
                    <a:pt x="172" y="96"/>
                    <a:pt x="173" y="97"/>
                    <a:pt x="174" y="97"/>
                  </a:cubicBezTo>
                  <a:cubicBezTo>
                    <a:pt x="174" y="98"/>
                    <a:pt x="174" y="99"/>
                    <a:pt x="174" y="99"/>
                  </a:cubicBezTo>
                  <a:cubicBezTo>
                    <a:pt x="175" y="99"/>
                    <a:pt x="175" y="98"/>
                    <a:pt x="175" y="97"/>
                  </a:cubicBezTo>
                  <a:cubicBezTo>
                    <a:pt x="175" y="97"/>
                    <a:pt x="175" y="96"/>
                    <a:pt x="176" y="96"/>
                  </a:cubicBezTo>
                  <a:lnTo>
                    <a:pt x="176" y="95"/>
                  </a:lnTo>
                  <a:lnTo>
                    <a:pt x="176" y="95"/>
                  </a:lnTo>
                  <a:cubicBezTo>
                    <a:pt x="177" y="96"/>
                    <a:pt x="177" y="97"/>
                    <a:pt x="177" y="98"/>
                  </a:cubicBezTo>
                  <a:cubicBezTo>
                    <a:pt x="177" y="98"/>
                    <a:pt x="177" y="99"/>
                    <a:pt x="177" y="100"/>
                  </a:cubicBezTo>
                  <a:cubicBezTo>
                    <a:pt x="178" y="100"/>
                    <a:pt x="179" y="98"/>
                    <a:pt x="180" y="97"/>
                  </a:cubicBezTo>
                  <a:lnTo>
                    <a:pt x="180" y="97"/>
                  </a:lnTo>
                  <a:cubicBezTo>
                    <a:pt x="180" y="97"/>
                    <a:pt x="181" y="98"/>
                    <a:pt x="180" y="99"/>
                  </a:cubicBezTo>
                  <a:cubicBezTo>
                    <a:pt x="180" y="101"/>
                    <a:pt x="179" y="102"/>
                    <a:pt x="180" y="103"/>
                  </a:cubicBezTo>
                  <a:cubicBezTo>
                    <a:pt x="180" y="103"/>
                    <a:pt x="180" y="102"/>
                    <a:pt x="181" y="102"/>
                  </a:cubicBezTo>
                  <a:cubicBezTo>
                    <a:pt x="182" y="101"/>
                    <a:pt x="182" y="101"/>
                    <a:pt x="183" y="101"/>
                  </a:cubicBezTo>
                  <a:cubicBezTo>
                    <a:pt x="183" y="102"/>
                    <a:pt x="182" y="106"/>
                    <a:pt x="181" y="106"/>
                  </a:cubicBezTo>
                  <a:lnTo>
                    <a:pt x="181" y="106"/>
                  </a:lnTo>
                  <a:cubicBezTo>
                    <a:pt x="181" y="106"/>
                    <a:pt x="181" y="106"/>
                    <a:pt x="181" y="106"/>
                  </a:cubicBezTo>
                  <a:cubicBezTo>
                    <a:pt x="180" y="106"/>
                    <a:pt x="178" y="106"/>
                    <a:pt x="177" y="106"/>
                  </a:cubicBezTo>
                  <a:cubicBezTo>
                    <a:pt x="176" y="107"/>
                    <a:pt x="176" y="108"/>
                    <a:pt x="175" y="108"/>
                  </a:cubicBezTo>
                  <a:lnTo>
                    <a:pt x="175" y="108"/>
                  </a:lnTo>
                  <a:close/>
                  <a:moveTo>
                    <a:pt x="174" y="112"/>
                  </a:moveTo>
                  <a:lnTo>
                    <a:pt x="174" y="112"/>
                  </a:lnTo>
                  <a:cubicBezTo>
                    <a:pt x="174" y="112"/>
                    <a:pt x="174" y="111"/>
                    <a:pt x="174" y="111"/>
                  </a:cubicBezTo>
                  <a:cubicBezTo>
                    <a:pt x="174" y="111"/>
                    <a:pt x="175" y="110"/>
                    <a:pt x="175" y="110"/>
                  </a:cubicBezTo>
                  <a:cubicBezTo>
                    <a:pt x="175" y="111"/>
                    <a:pt x="175" y="112"/>
                    <a:pt x="176" y="113"/>
                  </a:cubicBezTo>
                  <a:cubicBezTo>
                    <a:pt x="175" y="113"/>
                    <a:pt x="174" y="113"/>
                    <a:pt x="174" y="112"/>
                  </a:cubicBezTo>
                  <a:lnTo>
                    <a:pt x="174" y="112"/>
                  </a:lnTo>
                  <a:close/>
                  <a:moveTo>
                    <a:pt x="184" y="108"/>
                  </a:moveTo>
                  <a:lnTo>
                    <a:pt x="184" y="108"/>
                  </a:lnTo>
                  <a:cubicBezTo>
                    <a:pt x="185" y="110"/>
                    <a:pt x="181" y="110"/>
                    <a:pt x="181" y="110"/>
                  </a:cubicBezTo>
                  <a:cubicBezTo>
                    <a:pt x="181" y="110"/>
                    <a:pt x="180" y="110"/>
                    <a:pt x="180" y="110"/>
                  </a:cubicBezTo>
                  <a:cubicBezTo>
                    <a:pt x="180" y="109"/>
                    <a:pt x="180" y="109"/>
                    <a:pt x="180" y="108"/>
                  </a:cubicBezTo>
                  <a:cubicBezTo>
                    <a:pt x="181" y="107"/>
                    <a:pt x="183" y="107"/>
                    <a:pt x="184" y="108"/>
                  </a:cubicBezTo>
                  <a:lnTo>
                    <a:pt x="184" y="108"/>
                  </a:lnTo>
                  <a:close/>
                  <a:moveTo>
                    <a:pt x="219" y="119"/>
                  </a:moveTo>
                  <a:lnTo>
                    <a:pt x="219" y="119"/>
                  </a:lnTo>
                  <a:cubicBezTo>
                    <a:pt x="233" y="119"/>
                    <a:pt x="246" y="121"/>
                    <a:pt x="254" y="124"/>
                  </a:cubicBezTo>
                  <a:cubicBezTo>
                    <a:pt x="253" y="126"/>
                    <a:pt x="251" y="131"/>
                    <a:pt x="251" y="137"/>
                  </a:cubicBezTo>
                  <a:cubicBezTo>
                    <a:pt x="243" y="136"/>
                    <a:pt x="231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9" y="134"/>
                    <a:pt x="219" y="134"/>
                    <a:pt x="219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06" y="134"/>
                    <a:pt x="194" y="136"/>
                    <a:pt x="186" y="137"/>
                  </a:cubicBezTo>
                  <a:cubicBezTo>
                    <a:pt x="186" y="131"/>
                    <a:pt x="184" y="126"/>
                    <a:pt x="183" y="124"/>
                  </a:cubicBezTo>
                  <a:cubicBezTo>
                    <a:pt x="191" y="121"/>
                    <a:pt x="204" y="119"/>
                    <a:pt x="219" y="119"/>
                  </a:cubicBezTo>
                  <a:lnTo>
                    <a:pt x="219" y="119"/>
                  </a:lnTo>
                  <a:close/>
                  <a:moveTo>
                    <a:pt x="199" y="105"/>
                  </a:moveTo>
                  <a:lnTo>
                    <a:pt x="199" y="105"/>
                  </a:lnTo>
                  <a:cubicBezTo>
                    <a:pt x="199" y="105"/>
                    <a:pt x="200" y="104"/>
                    <a:pt x="200" y="104"/>
                  </a:cubicBezTo>
                  <a:cubicBezTo>
                    <a:pt x="200" y="104"/>
                    <a:pt x="201" y="104"/>
                    <a:pt x="201" y="104"/>
                  </a:cubicBezTo>
                  <a:cubicBezTo>
                    <a:pt x="201" y="104"/>
                    <a:pt x="201" y="106"/>
                    <a:pt x="201" y="106"/>
                  </a:cubicBezTo>
                  <a:cubicBezTo>
                    <a:pt x="200" y="107"/>
                    <a:pt x="199" y="106"/>
                    <a:pt x="199" y="105"/>
                  </a:cubicBezTo>
                  <a:lnTo>
                    <a:pt x="199" y="105"/>
                  </a:lnTo>
                  <a:close/>
                  <a:moveTo>
                    <a:pt x="206" y="105"/>
                  </a:moveTo>
                  <a:lnTo>
                    <a:pt x="206" y="105"/>
                  </a:lnTo>
                  <a:cubicBezTo>
                    <a:pt x="206" y="104"/>
                    <a:pt x="206" y="104"/>
                    <a:pt x="207" y="104"/>
                  </a:cubicBezTo>
                  <a:cubicBezTo>
                    <a:pt x="208" y="103"/>
                    <a:pt x="209" y="103"/>
                    <a:pt x="209" y="104"/>
                  </a:cubicBezTo>
                  <a:cubicBezTo>
                    <a:pt x="209" y="104"/>
                    <a:pt x="209" y="105"/>
                    <a:pt x="209" y="105"/>
                  </a:cubicBezTo>
                  <a:cubicBezTo>
                    <a:pt x="209" y="106"/>
                    <a:pt x="207" y="105"/>
                    <a:pt x="206" y="106"/>
                  </a:cubicBezTo>
                  <a:cubicBezTo>
                    <a:pt x="206" y="106"/>
                    <a:pt x="206" y="105"/>
                    <a:pt x="206" y="105"/>
                  </a:cubicBezTo>
                  <a:lnTo>
                    <a:pt x="206" y="105"/>
                  </a:lnTo>
                  <a:close/>
                  <a:moveTo>
                    <a:pt x="205" y="107"/>
                  </a:moveTo>
                  <a:lnTo>
                    <a:pt x="205" y="107"/>
                  </a:lnTo>
                  <a:cubicBezTo>
                    <a:pt x="205" y="107"/>
                    <a:pt x="205" y="108"/>
                    <a:pt x="205" y="108"/>
                  </a:cubicBezTo>
                  <a:cubicBezTo>
                    <a:pt x="206" y="109"/>
                    <a:pt x="205" y="109"/>
                    <a:pt x="205" y="110"/>
                  </a:cubicBezTo>
                  <a:cubicBezTo>
                    <a:pt x="205" y="109"/>
                    <a:pt x="204" y="109"/>
                    <a:pt x="204" y="109"/>
                  </a:cubicBezTo>
                  <a:cubicBezTo>
                    <a:pt x="204" y="108"/>
                    <a:pt x="203" y="107"/>
                    <a:pt x="203" y="107"/>
                  </a:cubicBezTo>
                  <a:cubicBezTo>
                    <a:pt x="203" y="106"/>
                    <a:pt x="203" y="106"/>
                    <a:pt x="202" y="105"/>
                  </a:cubicBezTo>
                  <a:cubicBezTo>
                    <a:pt x="202" y="103"/>
                    <a:pt x="204" y="101"/>
                    <a:pt x="206" y="102"/>
                  </a:cubicBezTo>
                  <a:cubicBezTo>
                    <a:pt x="205" y="103"/>
                    <a:pt x="205" y="104"/>
                    <a:pt x="205" y="105"/>
                  </a:cubicBezTo>
                  <a:cubicBezTo>
                    <a:pt x="205" y="106"/>
                    <a:pt x="205" y="106"/>
                    <a:pt x="205" y="107"/>
                  </a:cubicBezTo>
                  <a:lnTo>
                    <a:pt x="205" y="107"/>
                  </a:lnTo>
                  <a:close/>
                  <a:moveTo>
                    <a:pt x="202" y="108"/>
                  </a:moveTo>
                  <a:lnTo>
                    <a:pt x="202" y="108"/>
                  </a:lnTo>
                  <a:cubicBezTo>
                    <a:pt x="202" y="108"/>
                    <a:pt x="202" y="109"/>
                    <a:pt x="202" y="109"/>
                  </a:cubicBezTo>
                  <a:cubicBezTo>
                    <a:pt x="203" y="109"/>
                    <a:pt x="203" y="110"/>
                    <a:pt x="203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4" y="112"/>
                    <a:pt x="204" y="112"/>
                  </a:cubicBezTo>
                  <a:cubicBezTo>
                    <a:pt x="206" y="111"/>
                    <a:pt x="207" y="109"/>
                    <a:pt x="207" y="107"/>
                  </a:cubicBezTo>
                  <a:cubicBezTo>
                    <a:pt x="207" y="107"/>
                    <a:pt x="208" y="107"/>
                    <a:pt x="208" y="107"/>
                  </a:cubicBezTo>
                  <a:cubicBezTo>
                    <a:pt x="208" y="109"/>
                    <a:pt x="209" y="112"/>
                    <a:pt x="211" y="115"/>
                  </a:cubicBezTo>
                  <a:cubicBezTo>
                    <a:pt x="211" y="115"/>
                    <a:pt x="201" y="116"/>
                    <a:pt x="201" y="116"/>
                  </a:cubicBezTo>
                  <a:cubicBezTo>
                    <a:pt x="202" y="113"/>
                    <a:pt x="202" y="109"/>
                    <a:pt x="202" y="108"/>
                  </a:cubicBezTo>
                  <a:lnTo>
                    <a:pt x="202" y="108"/>
                  </a:lnTo>
                  <a:close/>
                  <a:moveTo>
                    <a:pt x="196" y="100"/>
                  </a:moveTo>
                  <a:lnTo>
                    <a:pt x="196" y="100"/>
                  </a:lnTo>
                  <a:cubicBezTo>
                    <a:pt x="195" y="99"/>
                    <a:pt x="195" y="99"/>
                    <a:pt x="196" y="99"/>
                  </a:cubicBezTo>
                  <a:cubicBezTo>
                    <a:pt x="196" y="99"/>
                    <a:pt x="198" y="99"/>
                    <a:pt x="198" y="98"/>
                  </a:cubicBezTo>
                  <a:cubicBezTo>
                    <a:pt x="198" y="98"/>
                    <a:pt x="197" y="97"/>
                    <a:pt x="197" y="96"/>
                  </a:cubicBezTo>
                  <a:cubicBezTo>
                    <a:pt x="196" y="96"/>
                    <a:pt x="196" y="95"/>
                    <a:pt x="196" y="95"/>
                  </a:cubicBezTo>
                  <a:cubicBezTo>
                    <a:pt x="196" y="94"/>
                    <a:pt x="198" y="95"/>
                    <a:pt x="198" y="95"/>
                  </a:cubicBezTo>
                  <a:cubicBezTo>
                    <a:pt x="198" y="95"/>
                    <a:pt x="200" y="96"/>
                    <a:pt x="199" y="95"/>
                  </a:cubicBezTo>
                  <a:cubicBezTo>
                    <a:pt x="199" y="94"/>
                    <a:pt x="198" y="93"/>
                    <a:pt x="198" y="91"/>
                  </a:cubicBezTo>
                  <a:lnTo>
                    <a:pt x="198" y="91"/>
                  </a:lnTo>
                  <a:lnTo>
                    <a:pt x="198" y="91"/>
                  </a:lnTo>
                  <a:cubicBezTo>
                    <a:pt x="199" y="91"/>
                    <a:pt x="199" y="91"/>
                    <a:pt x="200" y="91"/>
                  </a:cubicBezTo>
                  <a:cubicBezTo>
                    <a:pt x="200" y="92"/>
                    <a:pt x="200" y="92"/>
                    <a:pt x="201" y="92"/>
                  </a:cubicBezTo>
                  <a:cubicBezTo>
                    <a:pt x="202" y="93"/>
                    <a:pt x="201" y="90"/>
                    <a:pt x="201" y="89"/>
                  </a:cubicBezTo>
                  <a:cubicBezTo>
                    <a:pt x="201" y="89"/>
                    <a:pt x="202" y="87"/>
                    <a:pt x="202" y="88"/>
                  </a:cubicBezTo>
                  <a:lnTo>
                    <a:pt x="203" y="88"/>
                  </a:lnTo>
                  <a:cubicBezTo>
                    <a:pt x="203" y="89"/>
                    <a:pt x="203" y="90"/>
                    <a:pt x="204" y="91"/>
                  </a:cubicBezTo>
                  <a:cubicBezTo>
                    <a:pt x="204" y="92"/>
                    <a:pt x="203" y="92"/>
                    <a:pt x="204" y="92"/>
                  </a:cubicBezTo>
                  <a:cubicBezTo>
                    <a:pt x="204" y="93"/>
                    <a:pt x="205" y="92"/>
                    <a:pt x="205" y="91"/>
                  </a:cubicBezTo>
                  <a:cubicBezTo>
                    <a:pt x="205" y="91"/>
                    <a:pt x="206" y="90"/>
                    <a:pt x="207" y="90"/>
                  </a:cubicBezTo>
                  <a:lnTo>
                    <a:pt x="207" y="90"/>
                  </a:lnTo>
                  <a:lnTo>
                    <a:pt x="208" y="90"/>
                  </a:lnTo>
                  <a:cubicBezTo>
                    <a:pt x="208" y="91"/>
                    <a:pt x="208" y="91"/>
                    <a:pt x="207" y="92"/>
                  </a:cubicBezTo>
                  <a:cubicBezTo>
                    <a:pt x="207" y="93"/>
                    <a:pt x="206" y="94"/>
                    <a:pt x="207" y="94"/>
                  </a:cubicBezTo>
                  <a:cubicBezTo>
                    <a:pt x="207" y="95"/>
                    <a:pt x="209" y="93"/>
                    <a:pt x="209" y="93"/>
                  </a:cubicBezTo>
                  <a:lnTo>
                    <a:pt x="210" y="93"/>
                  </a:lnTo>
                  <a:cubicBezTo>
                    <a:pt x="210" y="93"/>
                    <a:pt x="210" y="94"/>
                    <a:pt x="209" y="96"/>
                  </a:cubicBezTo>
                  <a:cubicBezTo>
                    <a:pt x="208" y="96"/>
                    <a:pt x="208" y="97"/>
                    <a:pt x="208" y="98"/>
                  </a:cubicBezTo>
                  <a:cubicBezTo>
                    <a:pt x="208" y="99"/>
                    <a:pt x="209" y="98"/>
                    <a:pt x="210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8"/>
                    <a:pt x="210" y="100"/>
                    <a:pt x="208" y="102"/>
                  </a:cubicBezTo>
                  <a:lnTo>
                    <a:pt x="208" y="102"/>
                  </a:lnTo>
                  <a:cubicBezTo>
                    <a:pt x="208" y="102"/>
                    <a:pt x="208" y="102"/>
                    <a:pt x="208" y="102"/>
                  </a:cubicBezTo>
                  <a:cubicBezTo>
                    <a:pt x="207" y="101"/>
                    <a:pt x="205" y="100"/>
                    <a:pt x="204" y="101"/>
                  </a:cubicBezTo>
                  <a:cubicBezTo>
                    <a:pt x="203" y="101"/>
                    <a:pt x="202" y="101"/>
                    <a:pt x="202" y="102"/>
                  </a:cubicBezTo>
                  <a:cubicBezTo>
                    <a:pt x="201" y="102"/>
                    <a:pt x="200" y="102"/>
                    <a:pt x="199" y="103"/>
                  </a:cubicBezTo>
                  <a:cubicBezTo>
                    <a:pt x="198" y="103"/>
                    <a:pt x="196" y="101"/>
                    <a:pt x="196" y="100"/>
                  </a:cubicBezTo>
                  <a:lnTo>
                    <a:pt x="196" y="100"/>
                  </a:lnTo>
                  <a:close/>
                  <a:moveTo>
                    <a:pt x="219" y="34"/>
                  </a:moveTo>
                  <a:lnTo>
                    <a:pt x="219" y="34"/>
                  </a:lnTo>
                  <a:cubicBezTo>
                    <a:pt x="220" y="34"/>
                    <a:pt x="221" y="33"/>
                    <a:pt x="221" y="31"/>
                  </a:cubicBezTo>
                  <a:cubicBezTo>
                    <a:pt x="221" y="30"/>
                    <a:pt x="220" y="28"/>
                    <a:pt x="220" y="28"/>
                  </a:cubicBezTo>
                  <a:cubicBezTo>
                    <a:pt x="222" y="28"/>
                    <a:pt x="224" y="29"/>
                    <a:pt x="224" y="31"/>
                  </a:cubicBezTo>
                  <a:cubicBezTo>
                    <a:pt x="224" y="32"/>
                    <a:pt x="223" y="33"/>
                    <a:pt x="222" y="34"/>
                  </a:cubicBezTo>
                  <a:cubicBezTo>
                    <a:pt x="221" y="34"/>
                    <a:pt x="220" y="34"/>
                    <a:pt x="219" y="34"/>
                  </a:cubicBezTo>
                  <a:lnTo>
                    <a:pt x="219" y="34"/>
                  </a:lnTo>
                  <a:close/>
                  <a:moveTo>
                    <a:pt x="236" y="106"/>
                  </a:moveTo>
                  <a:lnTo>
                    <a:pt x="236" y="106"/>
                  </a:lnTo>
                  <a:cubicBezTo>
                    <a:pt x="237" y="106"/>
                    <a:pt x="237" y="104"/>
                    <a:pt x="236" y="104"/>
                  </a:cubicBezTo>
                  <a:cubicBezTo>
                    <a:pt x="236" y="104"/>
                    <a:pt x="237" y="104"/>
                    <a:pt x="237" y="104"/>
                  </a:cubicBezTo>
                  <a:cubicBezTo>
                    <a:pt x="238" y="104"/>
                    <a:pt x="238" y="105"/>
                    <a:pt x="238" y="105"/>
                  </a:cubicBezTo>
                  <a:cubicBezTo>
                    <a:pt x="238" y="106"/>
                    <a:pt x="237" y="107"/>
                    <a:pt x="236" y="106"/>
                  </a:cubicBezTo>
                  <a:lnTo>
                    <a:pt x="236" y="106"/>
                  </a:lnTo>
                  <a:close/>
                  <a:moveTo>
                    <a:pt x="231" y="102"/>
                  </a:moveTo>
                  <a:lnTo>
                    <a:pt x="231" y="102"/>
                  </a:lnTo>
                  <a:cubicBezTo>
                    <a:pt x="233" y="101"/>
                    <a:pt x="235" y="103"/>
                    <a:pt x="235" y="105"/>
                  </a:cubicBezTo>
                  <a:cubicBezTo>
                    <a:pt x="235" y="106"/>
                    <a:pt x="235" y="106"/>
                    <a:pt x="234" y="107"/>
                  </a:cubicBezTo>
                  <a:cubicBezTo>
                    <a:pt x="234" y="107"/>
                    <a:pt x="234" y="108"/>
                    <a:pt x="233" y="109"/>
                  </a:cubicBezTo>
                  <a:cubicBezTo>
                    <a:pt x="233" y="109"/>
                    <a:pt x="233" y="109"/>
                    <a:pt x="233" y="110"/>
                  </a:cubicBezTo>
                  <a:cubicBezTo>
                    <a:pt x="232" y="109"/>
                    <a:pt x="232" y="109"/>
                    <a:pt x="232" y="108"/>
                  </a:cubicBezTo>
                  <a:cubicBezTo>
                    <a:pt x="232" y="108"/>
                    <a:pt x="232" y="107"/>
                    <a:pt x="232" y="107"/>
                  </a:cubicBezTo>
                  <a:cubicBezTo>
                    <a:pt x="233" y="106"/>
                    <a:pt x="233" y="106"/>
                    <a:pt x="233" y="105"/>
                  </a:cubicBezTo>
                  <a:cubicBezTo>
                    <a:pt x="233" y="104"/>
                    <a:pt x="232" y="103"/>
                    <a:pt x="231" y="102"/>
                  </a:cubicBezTo>
                  <a:lnTo>
                    <a:pt x="231" y="102"/>
                  </a:lnTo>
                  <a:close/>
                  <a:moveTo>
                    <a:pt x="228" y="105"/>
                  </a:moveTo>
                  <a:lnTo>
                    <a:pt x="228" y="105"/>
                  </a:lnTo>
                  <a:cubicBezTo>
                    <a:pt x="228" y="105"/>
                    <a:pt x="228" y="104"/>
                    <a:pt x="228" y="104"/>
                  </a:cubicBezTo>
                  <a:cubicBezTo>
                    <a:pt x="228" y="103"/>
                    <a:pt x="230" y="103"/>
                    <a:pt x="231" y="104"/>
                  </a:cubicBezTo>
                  <a:cubicBezTo>
                    <a:pt x="231" y="104"/>
                    <a:pt x="231" y="104"/>
                    <a:pt x="231" y="105"/>
                  </a:cubicBezTo>
                  <a:cubicBezTo>
                    <a:pt x="231" y="105"/>
                    <a:pt x="231" y="106"/>
                    <a:pt x="231" y="106"/>
                  </a:cubicBezTo>
                  <a:cubicBezTo>
                    <a:pt x="230" y="105"/>
                    <a:pt x="228" y="106"/>
                    <a:pt x="228" y="105"/>
                  </a:cubicBezTo>
                  <a:lnTo>
                    <a:pt x="228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cubicBezTo>
                    <a:pt x="230" y="107"/>
                    <a:pt x="230" y="107"/>
                    <a:pt x="231" y="107"/>
                  </a:cubicBezTo>
                  <a:cubicBezTo>
                    <a:pt x="230" y="110"/>
                    <a:pt x="231" y="111"/>
                    <a:pt x="233" y="112"/>
                  </a:cubicBezTo>
                  <a:cubicBezTo>
                    <a:pt x="233" y="112"/>
                    <a:pt x="234" y="113"/>
                    <a:pt x="234" y="112"/>
                  </a:cubicBezTo>
                  <a:cubicBezTo>
                    <a:pt x="234" y="111"/>
                    <a:pt x="234" y="111"/>
                    <a:pt x="234" y="110"/>
                  </a:cubicBezTo>
                  <a:cubicBezTo>
                    <a:pt x="235" y="110"/>
                    <a:pt x="235" y="109"/>
                    <a:pt x="235" y="109"/>
                  </a:cubicBezTo>
                  <a:cubicBezTo>
                    <a:pt x="235" y="109"/>
                    <a:pt x="236" y="108"/>
                    <a:pt x="236" y="108"/>
                  </a:cubicBezTo>
                  <a:cubicBezTo>
                    <a:pt x="236" y="109"/>
                    <a:pt x="236" y="113"/>
                    <a:pt x="237" y="116"/>
                  </a:cubicBezTo>
                  <a:cubicBezTo>
                    <a:pt x="237" y="116"/>
                    <a:pt x="227" y="115"/>
                    <a:pt x="227" y="115"/>
                  </a:cubicBezTo>
                  <a:cubicBezTo>
                    <a:pt x="229" y="112"/>
                    <a:pt x="229" y="109"/>
                    <a:pt x="229" y="107"/>
                  </a:cubicBezTo>
                  <a:lnTo>
                    <a:pt x="229" y="107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cubicBezTo>
                    <a:pt x="240" y="99"/>
                    <a:pt x="242" y="98"/>
                    <a:pt x="243" y="98"/>
                  </a:cubicBezTo>
                  <a:cubicBezTo>
                    <a:pt x="243" y="99"/>
                    <a:pt x="242" y="100"/>
                    <a:pt x="241" y="101"/>
                  </a:cubicBezTo>
                  <a:cubicBezTo>
                    <a:pt x="240" y="102"/>
                    <a:pt x="239" y="103"/>
                    <a:pt x="239" y="103"/>
                  </a:cubicBezTo>
                  <a:cubicBezTo>
                    <a:pt x="238" y="103"/>
                    <a:pt x="237" y="102"/>
                    <a:pt x="236" y="102"/>
                  </a:cubicBezTo>
                  <a:cubicBezTo>
                    <a:pt x="235" y="102"/>
                    <a:pt x="235" y="101"/>
                    <a:pt x="233" y="101"/>
                  </a:cubicBezTo>
                  <a:cubicBezTo>
                    <a:pt x="232" y="100"/>
                    <a:pt x="230" y="101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lnTo>
                    <a:pt x="228" y="102"/>
                  </a:lnTo>
                  <a:cubicBezTo>
                    <a:pt x="228" y="102"/>
                    <a:pt x="227" y="101"/>
                    <a:pt x="226" y="99"/>
                  </a:cubicBezTo>
                  <a:cubicBezTo>
                    <a:pt x="225" y="98"/>
                    <a:pt x="225" y="97"/>
                    <a:pt x="225" y="97"/>
                  </a:cubicBezTo>
                  <a:cubicBezTo>
                    <a:pt x="226" y="97"/>
                    <a:pt x="226" y="97"/>
                    <a:pt x="227" y="97"/>
                  </a:cubicBezTo>
                  <a:cubicBezTo>
                    <a:pt x="228" y="97"/>
                    <a:pt x="228" y="98"/>
                    <a:pt x="229" y="97"/>
                  </a:cubicBezTo>
                  <a:cubicBezTo>
                    <a:pt x="229" y="96"/>
                    <a:pt x="228" y="95"/>
                    <a:pt x="227" y="94"/>
                  </a:cubicBezTo>
                  <a:cubicBezTo>
                    <a:pt x="226" y="93"/>
                    <a:pt x="226" y="91"/>
                    <a:pt x="226" y="91"/>
                  </a:cubicBezTo>
                  <a:lnTo>
                    <a:pt x="227" y="92"/>
                  </a:lnTo>
                  <a:cubicBezTo>
                    <a:pt x="229" y="92"/>
                    <a:pt x="230" y="94"/>
                    <a:pt x="231" y="93"/>
                  </a:cubicBezTo>
                  <a:cubicBezTo>
                    <a:pt x="231" y="93"/>
                    <a:pt x="231" y="92"/>
                    <a:pt x="230" y="91"/>
                  </a:cubicBezTo>
                  <a:cubicBezTo>
                    <a:pt x="230" y="90"/>
                    <a:pt x="230" y="89"/>
                    <a:pt x="230" y="88"/>
                  </a:cubicBezTo>
                  <a:lnTo>
                    <a:pt x="230" y="88"/>
                  </a:lnTo>
                  <a:lnTo>
                    <a:pt x="231" y="88"/>
                  </a:lnTo>
                  <a:cubicBezTo>
                    <a:pt x="231" y="88"/>
                    <a:pt x="232" y="89"/>
                    <a:pt x="232" y="90"/>
                  </a:cubicBezTo>
                  <a:cubicBezTo>
                    <a:pt x="233" y="90"/>
                    <a:pt x="233" y="91"/>
                    <a:pt x="233" y="91"/>
                  </a:cubicBezTo>
                  <a:cubicBezTo>
                    <a:pt x="234" y="91"/>
                    <a:pt x="234" y="90"/>
                    <a:pt x="234" y="89"/>
                  </a:cubicBezTo>
                  <a:cubicBezTo>
                    <a:pt x="234" y="88"/>
                    <a:pt x="234" y="88"/>
                    <a:pt x="235" y="87"/>
                  </a:cubicBezTo>
                  <a:lnTo>
                    <a:pt x="236" y="86"/>
                  </a:lnTo>
                  <a:cubicBezTo>
                    <a:pt x="236" y="86"/>
                    <a:pt x="236" y="88"/>
                    <a:pt x="236" y="88"/>
                  </a:cubicBezTo>
                  <a:cubicBezTo>
                    <a:pt x="237" y="89"/>
                    <a:pt x="236" y="91"/>
                    <a:pt x="237" y="91"/>
                  </a:cubicBezTo>
                  <a:cubicBezTo>
                    <a:pt x="238" y="91"/>
                    <a:pt x="238" y="90"/>
                    <a:pt x="239" y="90"/>
                  </a:cubicBezTo>
                  <a:cubicBezTo>
                    <a:pt x="239" y="90"/>
                    <a:pt x="240" y="89"/>
                    <a:pt x="240" y="89"/>
                  </a:cubicBezTo>
                  <a:lnTo>
                    <a:pt x="241" y="89"/>
                  </a:lnTo>
                  <a:lnTo>
                    <a:pt x="241" y="90"/>
                  </a:lnTo>
                  <a:cubicBezTo>
                    <a:pt x="241" y="92"/>
                    <a:pt x="239" y="93"/>
                    <a:pt x="238" y="94"/>
                  </a:cubicBezTo>
                  <a:cubicBezTo>
                    <a:pt x="238" y="95"/>
                    <a:pt x="240" y="94"/>
                    <a:pt x="241" y="94"/>
                  </a:cubicBezTo>
                  <a:cubicBezTo>
                    <a:pt x="241" y="94"/>
                    <a:pt x="243" y="93"/>
                    <a:pt x="243" y="94"/>
                  </a:cubicBezTo>
                  <a:cubicBezTo>
                    <a:pt x="243" y="94"/>
                    <a:pt x="242" y="95"/>
                    <a:pt x="242" y="95"/>
                  </a:cubicBezTo>
                  <a:cubicBezTo>
                    <a:pt x="242" y="96"/>
                    <a:pt x="239" y="97"/>
                    <a:pt x="240" y="98"/>
                  </a:cubicBezTo>
                  <a:lnTo>
                    <a:pt x="240" y="98"/>
                  </a:lnTo>
                  <a:close/>
                  <a:moveTo>
                    <a:pt x="225" y="35"/>
                  </a:moveTo>
                  <a:lnTo>
                    <a:pt x="225" y="35"/>
                  </a:lnTo>
                  <a:cubicBezTo>
                    <a:pt x="226" y="33"/>
                    <a:pt x="229" y="33"/>
                    <a:pt x="232" y="34"/>
                  </a:cubicBezTo>
                  <a:cubicBezTo>
                    <a:pt x="233" y="34"/>
                    <a:pt x="232" y="31"/>
                    <a:pt x="229" y="31"/>
                  </a:cubicBezTo>
                  <a:cubicBezTo>
                    <a:pt x="229" y="31"/>
                    <a:pt x="228" y="30"/>
                    <a:pt x="230" y="29"/>
                  </a:cubicBezTo>
                  <a:cubicBezTo>
                    <a:pt x="231" y="27"/>
                    <a:pt x="234" y="27"/>
                    <a:pt x="236" y="27"/>
                  </a:cubicBezTo>
                  <a:cubicBezTo>
                    <a:pt x="237" y="28"/>
                    <a:pt x="237" y="26"/>
                    <a:pt x="234" y="25"/>
                  </a:cubicBezTo>
                  <a:cubicBezTo>
                    <a:pt x="234" y="25"/>
                    <a:pt x="234" y="23"/>
                    <a:pt x="236" y="22"/>
                  </a:cubicBezTo>
                  <a:cubicBezTo>
                    <a:pt x="237" y="21"/>
                    <a:pt x="239" y="21"/>
                    <a:pt x="241" y="22"/>
                  </a:cubicBezTo>
                  <a:cubicBezTo>
                    <a:pt x="242" y="22"/>
                    <a:pt x="240" y="20"/>
                    <a:pt x="240" y="20"/>
                  </a:cubicBezTo>
                  <a:cubicBezTo>
                    <a:pt x="240" y="19"/>
                    <a:pt x="240" y="18"/>
                    <a:pt x="241" y="17"/>
                  </a:cubicBezTo>
                  <a:cubicBezTo>
                    <a:pt x="242" y="16"/>
                    <a:pt x="242" y="16"/>
                    <a:pt x="244" y="16"/>
                  </a:cubicBezTo>
                  <a:cubicBezTo>
                    <a:pt x="244" y="16"/>
                    <a:pt x="245" y="16"/>
                    <a:pt x="245" y="15"/>
                  </a:cubicBezTo>
                  <a:cubicBezTo>
                    <a:pt x="246" y="15"/>
                    <a:pt x="246" y="15"/>
                    <a:pt x="246" y="14"/>
                  </a:cubicBezTo>
                  <a:lnTo>
                    <a:pt x="245" y="14"/>
                  </a:lnTo>
                  <a:cubicBezTo>
                    <a:pt x="245" y="13"/>
                    <a:pt x="245" y="12"/>
                    <a:pt x="246" y="11"/>
                  </a:cubicBezTo>
                  <a:cubicBezTo>
                    <a:pt x="247" y="10"/>
                    <a:pt x="249" y="8"/>
                    <a:pt x="249" y="7"/>
                  </a:cubicBezTo>
                  <a:cubicBezTo>
                    <a:pt x="252" y="13"/>
                    <a:pt x="250" y="22"/>
                    <a:pt x="240" y="32"/>
                  </a:cubicBezTo>
                  <a:cubicBezTo>
                    <a:pt x="233" y="39"/>
                    <a:pt x="232" y="46"/>
                    <a:pt x="233" y="51"/>
                  </a:cubicBezTo>
                  <a:cubicBezTo>
                    <a:pt x="233" y="55"/>
                    <a:pt x="236" y="59"/>
                    <a:pt x="240" y="59"/>
                  </a:cubicBezTo>
                  <a:cubicBezTo>
                    <a:pt x="245" y="59"/>
                    <a:pt x="249" y="54"/>
                    <a:pt x="250" y="51"/>
                  </a:cubicBezTo>
                  <a:cubicBezTo>
                    <a:pt x="251" y="51"/>
                    <a:pt x="251" y="51"/>
                    <a:pt x="252" y="51"/>
                  </a:cubicBezTo>
                  <a:cubicBezTo>
                    <a:pt x="252" y="51"/>
                    <a:pt x="253" y="51"/>
                    <a:pt x="254" y="51"/>
                  </a:cubicBezTo>
                  <a:cubicBezTo>
                    <a:pt x="257" y="50"/>
                    <a:pt x="260" y="49"/>
                    <a:pt x="262" y="48"/>
                  </a:cubicBezTo>
                  <a:cubicBezTo>
                    <a:pt x="262" y="49"/>
                    <a:pt x="262" y="50"/>
                    <a:pt x="262" y="50"/>
                  </a:cubicBezTo>
                  <a:cubicBezTo>
                    <a:pt x="261" y="50"/>
                    <a:pt x="261" y="51"/>
                    <a:pt x="261" y="51"/>
                  </a:cubicBezTo>
                  <a:cubicBezTo>
                    <a:pt x="260" y="52"/>
                    <a:pt x="259" y="52"/>
                    <a:pt x="256" y="52"/>
                  </a:cubicBezTo>
                  <a:cubicBezTo>
                    <a:pt x="255" y="52"/>
                    <a:pt x="257" y="55"/>
                    <a:pt x="261" y="53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1" y="53"/>
                    <a:pt x="261" y="54"/>
                    <a:pt x="261" y="55"/>
                  </a:cubicBezTo>
                  <a:cubicBezTo>
                    <a:pt x="260" y="59"/>
                    <a:pt x="256" y="59"/>
                    <a:pt x="253" y="58"/>
                  </a:cubicBezTo>
                  <a:cubicBezTo>
                    <a:pt x="251" y="57"/>
                    <a:pt x="253" y="61"/>
                    <a:pt x="257" y="61"/>
                  </a:cubicBezTo>
                  <a:cubicBezTo>
                    <a:pt x="255" y="65"/>
                    <a:pt x="250" y="65"/>
                    <a:pt x="247" y="62"/>
                  </a:cubicBezTo>
                  <a:cubicBezTo>
                    <a:pt x="246" y="61"/>
                    <a:pt x="246" y="64"/>
                    <a:pt x="249" y="66"/>
                  </a:cubicBezTo>
                  <a:cubicBezTo>
                    <a:pt x="249" y="67"/>
                    <a:pt x="248" y="67"/>
                    <a:pt x="247" y="68"/>
                  </a:cubicBezTo>
                  <a:cubicBezTo>
                    <a:pt x="245" y="69"/>
                    <a:pt x="244" y="68"/>
                    <a:pt x="243" y="67"/>
                  </a:cubicBezTo>
                  <a:cubicBezTo>
                    <a:pt x="242" y="67"/>
                    <a:pt x="241" y="66"/>
                    <a:pt x="241" y="65"/>
                  </a:cubicBezTo>
                  <a:cubicBezTo>
                    <a:pt x="240" y="64"/>
                    <a:pt x="239" y="67"/>
                    <a:pt x="241" y="69"/>
                  </a:cubicBezTo>
                  <a:cubicBezTo>
                    <a:pt x="240" y="70"/>
                    <a:pt x="239" y="70"/>
                    <a:pt x="238" y="70"/>
                  </a:cubicBezTo>
                  <a:cubicBezTo>
                    <a:pt x="235" y="70"/>
                    <a:pt x="234" y="68"/>
                    <a:pt x="234" y="65"/>
                  </a:cubicBezTo>
                  <a:cubicBezTo>
                    <a:pt x="234" y="63"/>
                    <a:pt x="232" y="66"/>
                    <a:pt x="233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1" y="69"/>
                    <a:pt x="230" y="69"/>
                    <a:pt x="229" y="68"/>
                  </a:cubicBezTo>
                  <a:cubicBezTo>
                    <a:pt x="228" y="67"/>
                    <a:pt x="228" y="65"/>
                    <a:pt x="228" y="63"/>
                  </a:cubicBezTo>
                  <a:cubicBezTo>
                    <a:pt x="228" y="62"/>
                    <a:pt x="228" y="61"/>
                    <a:pt x="229" y="61"/>
                  </a:cubicBezTo>
                  <a:cubicBezTo>
                    <a:pt x="230" y="59"/>
                    <a:pt x="227" y="60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4" y="63"/>
                    <a:pt x="223" y="61"/>
                  </a:cubicBezTo>
                  <a:cubicBezTo>
                    <a:pt x="222" y="59"/>
                    <a:pt x="224" y="56"/>
                    <a:pt x="227" y="54"/>
                  </a:cubicBezTo>
                  <a:cubicBezTo>
                    <a:pt x="229" y="54"/>
                    <a:pt x="225" y="53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3"/>
                    <a:pt x="221" y="53"/>
                  </a:cubicBezTo>
                  <a:cubicBezTo>
                    <a:pt x="220" y="49"/>
                    <a:pt x="224" y="48"/>
                    <a:pt x="227" y="48"/>
                  </a:cubicBezTo>
                  <a:cubicBezTo>
                    <a:pt x="229" y="48"/>
                    <a:pt x="226" y="4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6"/>
                    <a:pt x="221" y="45"/>
                    <a:pt x="222" y="44"/>
                  </a:cubicBezTo>
                  <a:cubicBezTo>
                    <a:pt x="223" y="41"/>
                    <a:pt x="226" y="40"/>
                    <a:pt x="229" y="41"/>
                  </a:cubicBezTo>
                  <a:cubicBezTo>
                    <a:pt x="231" y="42"/>
                    <a:pt x="229" y="39"/>
                    <a:pt x="225" y="39"/>
                  </a:cubicBezTo>
                  <a:cubicBezTo>
                    <a:pt x="224" y="37"/>
                    <a:pt x="225" y="36"/>
                    <a:pt x="225" y="35"/>
                  </a:cubicBezTo>
                  <a:lnTo>
                    <a:pt x="225" y="35"/>
                  </a:lnTo>
                  <a:close/>
                  <a:moveTo>
                    <a:pt x="251" y="23"/>
                  </a:moveTo>
                  <a:lnTo>
                    <a:pt x="251" y="23"/>
                  </a:lnTo>
                  <a:cubicBezTo>
                    <a:pt x="253" y="23"/>
                    <a:pt x="255" y="25"/>
                    <a:pt x="255" y="27"/>
                  </a:cubicBezTo>
                  <a:cubicBezTo>
                    <a:pt x="255" y="28"/>
                    <a:pt x="257" y="31"/>
                    <a:pt x="257" y="29"/>
                  </a:cubicBezTo>
                  <a:cubicBezTo>
                    <a:pt x="258" y="27"/>
                    <a:pt x="261" y="31"/>
                    <a:pt x="261" y="33"/>
                  </a:cubicBezTo>
                  <a:cubicBezTo>
                    <a:pt x="259" y="33"/>
                    <a:pt x="256" y="33"/>
                    <a:pt x="255" y="33"/>
                  </a:cubicBezTo>
                  <a:cubicBezTo>
                    <a:pt x="253" y="33"/>
                    <a:pt x="251" y="33"/>
                    <a:pt x="249" y="33"/>
                  </a:cubicBezTo>
                  <a:cubicBezTo>
                    <a:pt x="249" y="31"/>
                    <a:pt x="248" y="30"/>
                    <a:pt x="247" y="30"/>
                  </a:cubicBezTo>
                  <a:cubicBezTo>
                    <a:pt x="249" y="27"/>
                    <a:pt x="250" y="25"/>
                    <a:pt x="251" y="23"/>
                  </a:cubicBezTo>
                  <a:lnTo>
                    <a:pt x="251" y="23"/>
                  </a:lnTo>
                  <a:close/>
                  <a:moveTo>
                    <a:pt x="266" y="35"/>
                  </a:moveTo>
                  <a:lnTo>
                    <a:pt x="266" y="35"/>
                  </a:lnTo>
                  <a:cubicBezTo>
                    <a:pt x="267" y="35"/>
                    <a:pt x="268" y="34"/>
                    <a:pt x="267" y="36"/>
                  </a:cubicBezTo>
                  <a:cubicBezTo>
                    <a:pt x="267" y="38"/>
                    <a:pt x="265" y="40"/>
                    <a:pt x="264" y="41"/>
                  </a:cubicBezTo>
                  <a:cubicBezTo>
                    <a:pt x="263" y="42"/>
                    <a:pt x="261" y="44"/>
                    <a:pt x="259" y="45"/>
                  </a:cubicBezTo>
                  <a:cubicBezTo>
                    <a:pt x="252" y="48"/>
                    <a:pt x="245" y="45"/>
                    <a:pt x="243" y="46"/>
                  </a:cubicBezTo>
                  <a:cubicBezTo>
                    <a:pt x="242" y="47"/>
                    <a:pt x="239" y="47"/>
                    <a:pt x="241" y="45"/>
                  </a:cubicBezTo>
                  <a:cubicBezTo>
                    <a:pt x="246" y="41"/>
                    <a:pt x="251" y="41"/>
                    <a:pt x="255" y="41"/>
                  </a:cubicBezTo>
                  <a:cubicBezTo>
                    <a:pt x="257" y="41"/>
                    <a:pt x="262" y="41"/>
                    <a:pt x="262" y="39"/>
                  </a:cubicBezTo>
                  <a:cubicBezTo>
                    <a:pt x="261" y="39"/>
                    <a:pt x="260" y="39"/>
                    <a:pt x="259" y="39"/>
                  </a:cubicBezTo>
                  <a:cubicBezTo>
                    <a:pt x="255" y="38"/>
                    <a:pt x="250" y="37"/>
                    <a:pt x="246" y="38"/>
                  </a:cubicBezTo>
                  <a:cubicBezTo>
                    <a:pt x="244" y="39"/>
                    <a:pt x="241" y="41"/>
                    <a:pt x="244" y="38"/>
                  </a:cubicBezTo>
                  <a:cubicBezTo>
                    <a:pt x="246" y="35"/>
                    <a:pt x="249" y="35"/>
                    <a:pt x="254" y="35"/>
                  </a:cubicBezTo>
                  <a:cubicBezTo>
                    <a:pt x="258" y="36"/>
                    <a:pt x="263" y="36"/>
                    <a:pt x="266" y="35"/>
                  </a:cubicBezTo>
                  <a:lnTo>
                    <a:pt x="266" y="35"/>
                  </a:lnTo>
                  <a:close/>
                  <a:moveTo>
                    <a:pt x="257" y="97"/>
                  </a:moveTo>
                  <a:lnTo>
                    <a:pt x="257" y="97"/>
                  </a:lnTo>
                  <a:cubicBezTo>
                    <a:pt x="258" y="98"/>
                    <a:pt x="259" y="100"/>
                    <a:pt x="260" y="100"/>
                  </a:cubicBezTo>
                  <a:cubicBezTo>
                    <a:pt x="260" y="99"/>
                    <a:pt x="260" y="98"/>
                    <a:pt x="260" y="98"/>
                  </a:cubicBezTo>
                  <a:cubicBezTo>
                    <a:pt x="260" y="97"/>
                    <a:pt x="260" y="96"/>
                    <a:pt x="261" y="95"/>
                  </a:cubicBezTo>
                  <a:lnTo>
                    <a:pt x="261" y="95"/>
                  </a:lnTo>
                  <a:lnTo>
                    <a:pt x="262" y="96"/>
                  </a:lnTo>
                  <a:cubicBezTo>
                    <a:pt x="262" y="96"/>
                    <a:pt x="262" y="97"/>
                    <a:pt x="262" y="97"/>
                  </a:cubicBezTo>
                  <a:cubicBezTo>
                    <a:pt x="262" y="98"/>
                    <a:pt x="262" y="99"/>
                    <a:pt x="263" y="99"/>
                  </a:cubicBezTo>
                  <a:cubicBezTo>
                    <a:pt x="263" y="99"/>
                    <a:pt x="263" y="98"/>
                    <a:pt x="264" y="97"/>
                  </a:cubicBezTo>
                  <a:cubicBezTo>
                    <a:pt x="264" y="97"/>
                    <a:pt x="265" y="96"/>
                    <a:pt x="265" y="95"/>
                  </a:cubicBezTo>
                  <a:lnTo>
                    <a:pt x="266" y="95"/>
                  </a:lnTo>
                  <a:cubicBezTo>
                    <a:pt x="266" y="94"/>
                    <a:pt x="266" y="96"/>
                    <a:pt x="266" y="96"/>
                  </a:cubicBezTo>
                  <a:cubicBezTo>
                    <a:pt x="266" y="97"/>
                    <a:pt x="265" y="100"/>
                    <a:pt x="266" y="100"/>
                  </a:cubicBezTo>
                  <a:cubicBezTo>
                    <a:pt x="266" y="100"/>
                    <a:pt x="268" y="99"/>
                    <a:pt x="268" y="99"/>
                  </a:cubicBezTo>
                  <a:cubicBezTo>
                    <a:pt x="268" y="99"/>
                    <a:pt x="269" y="99"/>
                    <a:pt x="269" y="99"/>
                  </a:cubicBezTo>
                  <a:lnTo>
                    <a:pt x="270" y="99"/>
                  </a:lnTo>
                  <a:lnTo>
                    <a:pt x="270" y="99"/>
                  </a:lnTo>
                  <a:cubicBezTo>
                    <a:pt x="269" y="100"/>
                    <a:pt x="267" y="102"/>
                    <a:pt x="267" y="102"/>
                  </a:cubicBezTo>
                  <a:cubicBezTo>
                    <a:pt x="266" y="103"/>
                    <a:pt x="268" y="103"/>
                    <a:pt x="269" y="103"/>
                  </a:cubicBezTo>
                  <a:cubicBezTo>
                    <a:pt x="269" y="103"/>
                    <a:pt x="270" y="103"/>
                    <a:pt x="270" y="104"/>
                  </a:cubicBezTo>
                  <a:cubicBezTo>
                    <a:pt x="270" y="104"/>
                    <a:pt x="269" y="104"/>
                    <a:pt x="269" y="105"/>
                  </a:cubicBezTo>
                  <a:cubicBezTo>
                    <a:pt x="267" y="106"/>
                    <a:pt x="266" y="106"/>
                    <a:pt x="266" y="106"/>
                  </a:cubicBezTo>
                  <a:cubicBezTo>
                    <a:pt x="266" y="107"/>
                    <a:pt x="268" y="107"/>
                    <a:pt x="269" y="108"/>
                  </a:cubicBezTo>
                  <a:cubicBezTo>
                    <a:pt x="269" y="108"/>
                    <a:pt x="265" y="110"/>
                    <a:pt x="264" y="110"/>
                  </a:cubicBezTo>
                  <a:cubicBezTo>
                    <a:pt x="263" y="109"/>
                    <a:pt x="262" y="109"/>
                    <a:pt x="262" y="108"/>
                  </a:cubicBezTo>
                  <a:cubicBezTo>
                    <a:pt x="261" y="108"/>
                    <a:pt x="261" y="107"/>
                    <a:pt x="260" y="106"/>
                  </a:cubicBezTo>
                  <a:cubicBezTo>
                    <a:pt x="259" y="106"/>
                    <a:pt x="257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lnTo>
                    <a:pt x="256" y="106"/>
                  </a:lnTo>
                  <a:cubicBezTo>
                    <a:pt x="255" y="106"/>
                    <a:pt x="254" y="102"/>
                    <a:pt x="254" y="101"/>
                  </a:cubicBezTo>
                  <a:cubicBezTo>
                    <a:pt x="254" y="101"/>
                    <a:pt x="254" y="101"/>
                    <a:pt x="254" y="101"/>
                  </a:cubicBezTo>
                  <a:cubicBezTo>
                    <a:pt x="255" y="101"/>
                    <a:pt x="255" y="101"/>
                    <a:pt x="256" y="102"/>
                  </a:cubicBezTo>
                  <a:cubicBezTo>
                    <a:pt x="257" y="102"/>
                    <a:pt x="257" y="103"/>
                    <a:pt x="257" y="103"/>
                  </a:cubicBezTo>
                  <a:cubicBezTo>
                    <a:pt x="258" y="102"/>
                    <a:pt x="257" y="101"/>
                    <a:pt x="257" y="99"/>
                  </a:cubicBezTo>
                  <a:cubicBezTo>
                    <a:pt x="256" y="98"/>
                    <a:pt x="257" y="97"/>
                    <a:pt x="257" y="97"/>
                  </a:cubicBezTo>
                  <a:lnTo>
                    <a:pt x="257" y="97"/>
                  </a:lnTo>
                  <a:lnTo>
                    <a:pt x="257" y="97"/>
                  </a:lnTo>
                  <a:close/>
                  <a:moveTo>
                    <a:pt x="263" y="112"/>
                  </a:moveTo>
                  <a:lnTo>
                    <a:pt x="263" y="112"/>
                  </a:lnTo>
                  <a:cubicBezTo>
                    <a:pt x="263" y="113"/>
                    <a:pt x="262" y="113"/>
                    <a:pt x="261" y="113"/>
                  </a:cubicBezTo>
                  <a:cubicBezTo>
                    <a:pt x="262" y="112"/>
                    <a:pt x="262" y="111"/>
                    <a:pt x="262" y="110"/>
                  </a:cubicBezTo>
                  <a:cubicBezTo>
                    <a:pt x="262" y="110"/>
                    <a:pt x="263" y="111"/>
                    <a:pt x="263" y="111"/>
                  </a:cubicBezTo>
                  <a:cubicBezTo>
                    <a:pt x="263" y="111"/>
                    <a:pt x="263" y="112"/>
                    <a:pt x="263" y="112"/>
                  </a:cubicBezTo>
                  <a:lnTo>
                    <a:pt x="263" y="112"/>
                  </a:lnTo>
                  <a:close/>
                  <a:moveTo>
                    <a:pt x="260" y="111"/>
                  </a:moveTo>
                  <a:lnTo>
                    <a:pt x="260" y="111"/>
                  </a:lnTo>
                  <a:cubicBezTo>
                    <a:pt x="260" y="112"/>
                    <a:pt x="259" y="112"/>
                    <a:pt x="259" y="113"/>
                  </a:cubicBezTo>
                  <a:cubicBezTo>
                    <a:pt x="258" y="113"/>
                    <a:pt x="258" y="113"/>
                    <a:pt x="257" y="114"/>
                  </a:cubicBezTo>
                  <a:cubicBezTo>
                    <a:pt x="257" y="114"/>
                    <a:pt x="257" y="114"/>
                    <a:pt x="256" y="115"/>
                  </a:cubicBezTo>
                  <a:cubicBezTo>
                    <a:pt x="256" y="114"/>
                    <a:pt x="256" y="114"/>
                    <a:pt x="256" y="113"/>
                  </a:cubicBezTo>
                  <a:cubicBezTo>
                    <a:pt x="256" y="113"/>
                    <a:pt x="257" y="112"/>
                    <a:pt x="257" y="112"/>
                  </a:cubicBezTo>
                  <a:cubicBezTo>
                    <a:pt x="257" y="111"/>
                    <a:pt x="258" y="111"/>
                    <a:pt x="258" y="110"/>
                  </a:cubicBezTo>
                  <a:cubicBezTo>
                    <a:pt x="258" y="109"/>
                    <a:pt x="258" y="108"/>
                    <a:pt x="258" y="107"/>
                  </a:cubicBezTo>
                  <a:cubicBezTo>
                    <a:pt x="260" y="107"/>
                    <a:pt x="261" y="109"/>
                    <a:pt x="260" y="111"/>
                  </a:cubicBezTo>
                  <a:lnTo>
                    <a:pt x="260" y="111"/>
                  </a:lnTo>
                  <a:close/>
                  <a:moveTo>
                    <a:pt x="253" y="106"/>
                  </a:moveTo>
                  <a:lnTo>
                    <a:pt x="253" y="106"/>
                  </a:ln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lnTo>
                    <a:pt x="253" y="106"/>
                  </a:lnTo>
                  <a:close/>
                  <a:moveTo>
                    <a:pt x="258" y="121"/>
                  </a:moveTo>
                  <a:lnTo>
                    <a:pt x="258" y="121"/>
                  </a:lnTo>
                  <a:cubicBezTo>
                    <a:pt x="256" y="120"/>
                    <a:pt x="253" y="119"/>
                    <a:pt x="250" y="118"/>
                  </a:cubicBezTo>
                  <a:cubicBezTo>
                    <a:pt x="253" y="115"/>
                    <a:pt x="253" y="113"/>
                    <a:pt x="254" y="111"/>
                  </a:cubicBezTo>
                  <a:cubicBezTo>
                    <a:pt x="254" y="112"/>
                    <a:pt x="255" y="112"/>
                    <a:pt x="255" y="112"/>
                  </a:cubicBezTo>
                  <a:cubicBezTo>
                    <a:pt x="254" y="114"/>
                    <a:pt x="254" y="115"/>
                    <a:pt x="256" y="117"/>
                  </a:cubicBezTo>
                  <a:cubicBezTo>
                    <a:pt x="257" y="117"/>
                    <a:pt x="257" y="118"/>
                    <a:pt x="257" y="117"/>
                  </a:cubicBezTo>
                  <a:cubicBezTo>
                    <a:pt x="257" y="116"/>
                    <a:pt x="257" y="116"/>
                    <a:pt x="258" y="115"/>
                  </a:cubicBezTo>
                  <a:cubicBezTo>
                    <a:pt x="258" y="115"/>
                    <a:pt x="259" y="115"/>
                    <a:pt x="259" y="115"/>
                  </a:cubicBezTo>
                  <a:cubicBezTo>
                    <a:pt x="259" y="115"/>
                    <a:pt x="260" y="114"/>
                    <a:pt x="260" y="114"/>
                  </a:cubicBezTo>
                  <a:cubicBezTo>
                    <a:pt x="260" y="115"/>
                    <a:pt x="258" y="119"/>
                    <a:pt x="258" y="121"/>
                  </a:cubicBezTo>
                  <a:lnTo>
                    <a:pt x="258" y="121"/>
                  </a:lnTo>
                  <a:close/>
                  <a:moveTo>
                    <a:pt x="229" y="237"/>
                  </a:moveTo>
                  <a:lnTo>
                    <a:pt x="229" y="237"/>
                  </a:lnTo>
                  <a:cubicBezTo>
                    <a:pt x="233" y="234"/>
                    <a:pt x="237" y="230"/>
                    <a:pt x="240" y="227"/>
                  </a:cubicBezTo>
                  <a:cubicBezTo>
                    <a:pt x="242" y="229"/>
                    <a:pt x="247" y="232"/>
                    <a:pt x="249" y="237"/>
                  </a:cubicBezTo>
                  <a:lnTo>
                    <a:pt x="229" y="237"/>
                  </a:lnTo>
                  <a:lnTo>
                    <a:pt x="229" y="237"/>
                  </a:lnTo>
                  <a:close/>
                  <a:moveTo>
                    <a:pt x="279" y="244"/>
                  </a:moveTo>
                  <a:lnTo>
                    <a:pt x="279" y="244"/>
                  </a:lnTo>
                  <a:cubicBezTo>
                    <a:pt x="280" y="245"/>
                    <a:pt x="282" y="246"/>
                    <a:pt x="283" y="246"/>
                  </a:cubicBezTo>
                  <a:lnTo>
                    <a:pt x="218" y="246"/>
                  </a:lnTo>
                  <a:cubicBezTo>
                    <a:pt x="220" y="245"/>
                    <a:pt x="221" y="244"/>
                    <a:pt x="223" y="242"/>
                  </a:cubicBezTo>
                  <a:lnTo>
                    <a:pt x="223" y="242"/>
                  </a:lnTo>
                  <a:lnTo>
                    <a:pt x="272" y="242"/>
                  </a:lnTo>
                  <a:cubicBezTo>
                    <a:pt x="274" y="243"/>
                    <a:pt x="277" y="244"/>
                    <a:pt x="279" y="244"/>
                  </a:cubicBezTo>
                  <a:lnTo>
                    <a:pt x="279" y="244"/>
                  </a:lnTo>
                  <a:close/>
                  <a:moveTo>
                    <a:pt x="295" y="244"/>
                  </a:moveTo>
                  <a:lnTo>
                    <a:pt x="295" y="244"/>
                  </a:lnTo>
                  <a:cubicBezTo>
                    <a:pt x="296" y="243"/>
                    <a:pt x="296" y="243"/>
                    <a:pt x="297" y="242"/>
                  </a:cubicBezTo>
                  <a:lnTo>
                    <a:pt x="300" y="242"/>
                  </a:lnTo>
                  <a:lnTo>
                    <a:pt x="296" y="246"/>
                  </a:lnTo>
                  <a:lnTo>
                    <a:pt x="291" y="246"/>
                  </a:lnTo>
                  <a:cubicBezTo>
                    <a:pt x="292" y="246"/>
                    <a:pt x="293" y="245"/>
                    <a:pt x="295" y="244"/>
                  </a:cubicBezTo>
                  <a:lnTo>
                    <a:pt x="295" y="244"/>
                  </a:lnTo>
                  <a:close/>
                  <a:moveTo>
                    <a:pt x="301" y="244"/>
                  </a:moveTo>
                  <a:lnTo>
                    <a:pt x="301" y="244"/>
                  </a:lnTo>
                  <a:lnTo>
                    <a:pt x="301" y="292"/>
                  </a:lnTo>
                  <a:cubicBezTo>
                    <a:pt x="301" y="292"/>
                    <a:pt x="301" y="292"/>
                    <a:pt x="301" y="292"/>
                  </a:cubicBezTo>
                  <a:cubicBezTo>
                    <a:pt x="300" y="294"/>
                    <a:pt x="300" y="295"/>
                    <a:pt x="299" y="296"/>
                  </a:cubicBezTo>
                  <a:cubicBezTo>
                    <a:pt x="298" y="297"/>
                    <a:pt x="298" y="298"/>
                    <a:pt x="297" y="298"/>
                  </a:cubicBezTo>
                  <a:lnTo>
                    <a:pt x="297" y="248"/>
                  </a:lnTo>
                  <a:lnTo>
                    <a:pt x="301" y="244"/>
                  </a:lnTo>
                  <a:lnTo>
                    <a:pt x="301" y="244"/>
                  </a:lnTo>
                  <a:close/>
                  <a:moveTo>
                    <a:pt x="125" y="355"/>
                  </a:moveTo>
                  <a:lnTo>
                    <a:pt x="125" y="355"/>
                  </a:lnTo>
                  <a:cubicBezTo>
                    <a:pt x="125" y="356"/>
                    <a:pt x="123" y="359"/>
                    <a:pt x="122" y="357"/>
                  </a:cubicBezTo>
                  <a:cubicBezTo>
                    <a:pt x="120" y="356"/>
                    <a:pt x="123" y="353"/>
                    <a:pt x="123" y="352"/>
                  </a:cubicBezTo>
                  <a:cubicBezTo>
                    <a:pt x="124" y="349"/>
                    <a:pt x="124" y="347"/>
                    <a:pt x="125" y="345"/>
                  </a:cubicBezTo>
                  <a:cubicBezTo>
                    <a:pt x="125" y="343"/>
                    <a:pt x="124" y="344"/>
                    <a:pt x="124" y="344"/>
                  </a:cubicBezTo>
                  <a:cubicBezTo>
                    <a:pt x="123" y="347"/>
                    <a:pt x="122" y="351"/>
                    <a:pt x="120" y="354"/>
                  </a:cubicBezTo>
                  <a:cubicBezTo>
                    <a:pt x="117" y="357"/>
                    <a:pt x="115" y="349"/>
                    <a:pt x="115" y="347"/>
                  </a:cubicBezTo>
                  <a:lnTo>
                    <a:pt x="115" y="347"/>
                  </a:lnTo>
                  <a:cubicBezTo>
                    <a:pt x="115" y="345"/>
                    <a:pt x="116" y="342"/>
                    <a:pt x="117" y="340"/>
                  </a:cubicBezTo>
                  <a:cubicBezTo>
                    <a:pt x="118" y="340"/>
                    <a:pt x="120" y="341"/>
                    <a:pt x="121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4" y="341"/>
                    <a:pt x="125" y="341"/>
                    <a:pt x="125" y="341"/>
                  </a:cubicBezTo>
                  <a:cubicBezTo>
                    <a:pt x="126" y="342"/>
                    <a:pt x="127" y="343"/>
                    <a:pt x="129" y="343"/>
                  </a:cubicBezTo>
                  <a:cubicBezTo>
                    <a:pt x="129" y="343"/>
                    <a:pt x="126" y="354"/>
                    <a:pt x="125" y="355"/>
                  </a:cubicBezTo>
                  <a:lnTo>
                    <a:pt x="125" y="355"/>
                  </a:lnTo>
                  <a:close/>
                  <a:moveTo>
                    <a:pt x="31" y="449"/>
                  </a:moveTo>
                  <a:lnTo>
                    <a:pt x="31" y="449"/>
                  </a:lnTo>
                  <a:cubicBezTo>
                    <a:pt x="31" y="449"/>
                    <a:pt x="31" y="449"/>
                    <a:pt x="31" y="449"/>
                  </a:cubicBezTo>
                  <a:cubicBezTo>
                    <a:pt x="32" y="451"/>
                    <a:pt x="34" y="452"/>
                    <a:pt x="35" y="454"/>
                  </a:cubicBezTo>
                  <a:cubicBezTo>
                    <a:pt x="36" y="455"/>
                    <a:pt x="36" y="455"/>
                    <a:pt x="36" y="456"/>
                  </a:cubicBezTo>
                  <a:cubicBezTo>
                    <a:pt x="37" y="457"/>
                    <a:pt x="38" y="457"/>
                    <a:pt x="37" y="458"/>
                  </a:cubicBezTo>
                  <a:cubicBezTo>
                    <a:pt x="37" y="458"/>
                    <a:pt x="37" y="459"/>
                    <a:pt x="36" y="459"/>
                  </a:cubicBezTo>
                  <a:cubicBezTo>
                    <a:pt x="34" y="457"/>
                    <a:pt x="32" y="455"/>
                    <a:pt x="30" y="452"/>
                  </a:cubicBezTo>
                  <a:cubicBezTo>
                    <a:pt x="29" y="451"/>
                    <a:pt x="29" y="451"/>
                    <a:pt x="29" y="453"/>
                  </a:cubicBezTo>
                  <a:cubicBezTo>
                    <a:pt x="30" y="456"/>
                    <a:pt x="32" y="458"/>
                    <a:pt x="34" y="460"/>
                  </a:cubicBezTo>
                  <a:cubicBezTo>
                    <a:pt x="34" y="461"/>
                    <a:pt x="35" y="461"/>
                    <a:pt x="33" y="462"/>
                  </a:cubicBezTo>
                  <a:cubicBezTo>
                    <a:pt x="30" y="462"/>
                    <a:pt x="28" y="462"/>
                    <a:pt x="27" y="461"/>
                  </a:cubicBezTo>
                  <a:cubicBezTo>
                    <a:pt x="26" y="461"/>
                    <a:pt x="25" y="457"/>
                    <a:pt x="23" y="452"/>
                  </a:cubicBezTo>
                  <a:cubicBezTo>
                    <a:pt x="24" y="452"/>
                    <a:pt x="25" y="451"/>
                    <a:pt x="26" y="451"/>
                  </a:cubicBezTo>
                  <a:cubicBezTo>
                    <a:pt x="27" y="451"/>
                    <a:pt x="27" y="450"/>
                    <a:pt x="27" y="450"/>
                  </a:cubicBezTo>
                  <a:cubicBezTo>
                    <a:pt x="28" y="450"/>
                    <a:pt x="30" y="450"/>
                    <a:pt x="31" y="449"/>
                  </a:cubicBezTo>
                  <a:lnTo>
                    <a:pt x="31" y="449"/>
                  </a:lnTo>
                  <a:close/>
                  <a:moveTo>
                    <a:pt x="44" y="262"/>
                  </a:moveTo>
                  <a:lnTo>
                    <a:pt x="44" y="262"/>
                  </a:lnTo>
                  <a:cubicBezTo>
                    <a:pt x="55" y="252"/>
                    <a:pt x="77" y="241"/>
                    <a:pt x="92" y="240"/>
                  </a:cubicBezTo>
                  <a:cubicBezTo>
                    <a:pt x="92" y="241"/>
                    <a:pt x="94" y="244"/>
                    <a:pt x="95" y="246"/>
                  </a:cubicBezTo>
                  <a:cubicBezTo>
                    <a:pt x="94" y="246"/>
                    <a:pt x="93" y="246"/>
                    <a:pt x="92" y="246"/>
                  </a:cubicBezTo>
                  <a:cubicBezTo>
                    <a:pt x="91" y="245"/>
                    <a:pt x="90" y="243"/>
                    <a:pt x="89" y="242"/>
                  </a:cubicBezTo>
                  <a:lnTo>
                    <a:pt x="87" y="242"/>
                  </a:lnTo>
                  <a:cubicBezTo>
                    <a:pt x="87" y="242"/>
                    <a:pt x="88" y="245"/>
                    <a:pt x="89" y="247"/>
                  </a:cubicBezTo>
                  <a:cubicBezTo>
                    <a:pt x="78" y="250"/>
                    <a:pt x="65" y="256"/>
                    <a:pt x="55" y="263"/>
                  </a:cubicBezTo>
                  <a:cubicBezTo>
                    <a:pt x="55" y="263"/>
                    <a:pt x="55" y="262"/>
                    <a:pt x="55" y="262"/>
                  </a:cubicBezTo>
                  <a:cubicBezTo>
                    <a:pt x="56" y="258"/>
                    <a:pt x="70" y="250"/>
                    <a:pt x="73" y="249"/>
                  </a:cubicBezTo>
                  <a:cubicBezTo>
                    <a:pt x="75" y="247"/>
                    <a:pt x="74" y="247"/>
                    <a:pt x="72" y="248"/>
                  </a:cubicBezTo>
                  <a:cubicBezTo>
                    <a:pt x="67" y="250"/>
                    <a:pt x="57" y="255"/>
                    <a:pt x="53" y="258"/>
                  </a:cubicBezTo>
                  <a:cubicBezTo>
                    <a:pt x="51" y="259"/>
                    <a:pt x="49" y="262"/>
                    <a:pt x="49" y="262"/>
                  </a:cubicBezTo>
                  <a:cubicBezTo>
                    <a:pt x="50" y="263"/>
                    <a:pt x="50" y="264"/>
                    <a:pt x="51" y="266"/>
                  </a:cubicBezTo>
                  <a:cubicBezTo>
                    <a:pt x="50" y="266"/>
                    <a:pt x="49" y="267"/>
                    <a:pt x="48" y="268"/>
                  </a:cubicBezTo>
                  <a:cubicBezTo>
                    <a:pt x="47" y="266"/>
                    <a:pt x="46" y="263"/>
                    <a:pt x="44" y="262"/>
                  </a:cubicBezTo>
                  <a:lnTo>
                    <a:pt x="44" y="262"/>
                  </a:lnTo>
                  <a:close/>
                  <a:moveTo>
                    <a:pt x="42" y="259"/>
                  </a:moveTo>
                  <a:lnTo>
                    <a:pt x="42" y="259"/>
                  </a:lnTo>
                  <a:cubicBezTo>
                    <a:pt x="41" y="258"/>
                    <a:pt x="41" y="257"/>
                    <a:pt x="40" y="257"/>
                  </a:cubicBezTo>
                  <a:cubicBezTo>
                    <a:pt x="41" y="257"/>
                    <a:pt x="41" y="256"/>
                    <a:pt x="42" y="256"/>
                  </a:cubicBezTo>
                  <a:cubicBezTo>
                    <a:pt x="42" y="257"/>
                    <a:pt x="42" y="254"/>
                    <a:pt x="43" y="254"/>
                  </a:cubicBezTo>
                  <a:cubicBezTo>
                    <a:pt x="43" y="255"/>
                    <a:pt x="44" y="256"/>
                    <a:pt x="45" y="256"/>
                  </a:cubicBezTo>
                  <a:cubicBezTo>
                    <a:pt x="44" y="257"/>
                    <a:pt x="43" y="258"/>
                    <a:pt x="42" y="259"/>
                  </a:cubicBezTo>
                  <a:lnTo>
                    <a:pt x="42" y="259"/>
                  </a:lnTo>
                  <a:close/>
                  <a:moveTo>
                    <a:pt x="40" y="254"/>
                  </a:moveTo>
                  <a:lnTo>
                    <a:pt x="40" y="254"/>
                  </a:lnTo>
                  <a:cubicBezTo>
                    <a:pt x="40" y="255"/>
                    <a:pt x="40" y="254"/>
                    <a:pt x="40" y="255"/>
                  </a:cubicBezTo>
                  <a:cubicBezTo>
                    <a:pt x="40" y="255"/>
                    <a:pt x="39" y="255"/>
                    <a:pt x="39" y="255"/>
                  </a:cubicBezTo>
                  <a:cubicBezTo>
                    <a:pt x="39" y="255"/>
                    <a:pt x="38" y="255"/>
                    <a:pt x="38" y="255"/>
                  </a:cubicBezTo>
                  <a:cubicBezTo>
                    <a:pt x="37" y="256"/>
                    <a:pt x="36" y="256"/>
                    <a:pt x="35" y="256"/>
                  </a:cubicBezTo>
                  <a:cubicBezTo>
                    <a:pt x="35" y="256"/>
                    <a:pt x="34" y="256"/>
                    <a:pt x="34" y="256"/>
                  </a:cubicBezTo>
                  <a:cubicBezTo>
                    <a:pt x="34" y="256"/>
                    <a:pt x="35" y="255"/>
                    <a:pt x="35" y="255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3" y="254"/>
                    <a:pt x="33" y="254"/>
                    <a:pt x="32" y="254"/>
                  </a:cubicBezTo>
                  <a:cubicBezTo>
                    <a:pt x="32" y="254"/>
                    <a:pt x="33" y="253"/>
                    <a:pt x="33" y="253"/>
                  </a:cubicBezTo>
                  <a:cubicBezTo>
                    <a:pt x="33" y="253"/>
                    <a:pt x="35" y="253"/>
                    <a:pt x="34" y="252"/>
                  </a:cubicBezTo>
                  <a:cubicBezTo>
                    <a:pt x="33" y="252"/>
                    <a:pt x="32" y="252"/>
                    <a:pt x="32" y="251"/>
                  </a:cubicBezTo>
                  <a:lnTo>
                    <a:pt x="32" y="251"/>
                  </a:lnTo>
                  <a:lnTo>
                    <a:pt x="32" y="251"/>
                  </a:lnTo>
                  <a:cubicBezTo>
                    <a:pt x="32" y="251"/>
                    <a:pt x="33" y="251"/>
                    <a:pt x="33" y="251"/>
                  </a:cubicBezTo>
                  <a:cubicBezTo>
                    <a:pt x="33" y="251"/>
                    <a:pt x="34" y="251"/>
                    <a:pt x="34" y="251"/>
                  </a:cubicBezTo>
                  <a:cubicBezTo>
                    <a:pt x="35" y="250"/>
                    <a:pt x="33" y="249"/>
                    <a:pt x="33" y="249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9"/>
                    <a:pt x="36" y="248"/>
                    <a:pt x="36" y="248"/>
                  </a:cubicBezTo>
                  <a:cubicBezTo>
                    <a:pt x="36" y="248"/>
                    <a:pt x="35" y="247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37" y="247"/>
                    <a:pt x="37" y="249"/>
                    <a:pt x="38" y="249"/>
                  </a:cubicBezTo>
                  <a:cubicBezTo>
                    <a:pt x="38" y="249"/>
                    <a:pt x="38" y="248"/>
                    <a:pt x="39" y="247"/>
                  </a:cubicBezTo>
                  <a:lnTo>
                    <a:pt x="39" y="247"/>
                  </a:lnTo>
                  <a:cubicBezTo>
                    <a:pt x="39" y="247"/>
                    <a:pt x="39" y="248"/>
                    <a:pt x="39" y="249"/>
                  </a:cubicBezTo>
                  <a:cubicBezTo>
                    <a:pt x="39" y="249"/>
                    <a:pt x="39" y="250"/>
                    <a:pt x="39" y="250"/>
                  </a:cubicBezTo>
                  <a:cubicBezTo>
                    <a:pt x="39" y="250"/>
                    <a:pt x="40" y="251"/>
                    <a:pt x="40" y="250"/>
                  </a:cubicBezTo>
                  <a:cubicBezTo>
                    <a:pt x="40" y="249"/>
                    <a:pt x="41" y="249"/>
                    <a:pt x="41" y="249"/>
                  </a:cubicBezTo>
                  <a:cubicBezTo>
                    <a:pt x="41" y="249"/>
                    <a:pt x="42" y="250"/>
                    <a:pt x="41" y="251"/>
                  </a:cubicBezTo>
                  <a:cubicBezTo>
                    <a:pt x="41" y="252"/>
                    <a:pt x="40" y="253"/>
                    <a:pt x="40" y="254"/>
                  </a:cubicBezTo>
                  <a:lnTo>
                    <a:pt x="40" y="254"/>
                  </a:lnTo>
                  <a:close/>
                  <a:moveTo>
                    <a:pt x="32" y="226"/>
                  </a:moveTo>
                  <a:lnTo>
                    <a:pt x="32" y="226"/>
                  </a:lnTo>
                  <a:cubicBezTo>
                    <a:pt x="30" y="224"/>
                    <a:pt x="30" y="223"/>
                    <a:pt x="29" y="220"/>
                  </a:cubicBezTo>
                  <a:cubicBezTo>
                    <a:pt x="29" y="219"/>
                    <a:pt x="28" y="219"/>
                    <a:pt x="28" y="221"/>
                  </a:cubicBezTo>
                  <a:cubicBezTo>
                    <a:pt x="27" y="223"/>
                    <a:pt x="26" y="224"/>
                    <a:pt x="25" y="222"/>
                  </a:cubicBezTo>
                  <a:cubicBezTo>
                    <a:pt x="23" y="221"/>
                    <a:pt x="22" y="218"/>
                    <a:pt x="24" y="215"/>
                  </a:cubicBezTo>
                  <a:cubicBezTo>
                    <a:pt x="24" y="213"/>
                    <a:pt x="24" y="213"/>
                    <a:pt x="23" y="213"/>
                  </a:cubicBezTo>
                  <a:cubicBezTo>
                    <a:pt x="22" y="214"/>
                    <a:pt x="22" y="215"/>
                    <a:pt x="21" y="215"/>
                  </a:cubicBezTo>
                  <a:cubicBezTo>
                    <a:pt x="20" y="215"/>
                    <a:pt x="19" y="213"/>
                    <a:pt x="19" y="211"/>
                  </a:cubicBezTo>
                  <a:cubicBezTo>
                    <a:pt x="19" y="210"/>
                    <a:pt x="20" y="208"/>
                    <a:pt x="21" y="207"/>
                  </a:cubicBezTo>
                  <a:cubicBezTo>
                    <a:pt x="23" y="210"/>
                    <a:pt x="27" y="211"/>
                    <a:pt x="28" y="211"/>
                  </a:cubicBezTo>
                  <a:cubicBezTo>
                    <a:pt x="29" y="213"/>
                    <a:pt x="29" y="213"/>
                    <a:pt x="30" y="215"/>
                  </a:cubicBezTo>
                  <a:cubicBezTo>
                    <a:pt x="32" y="217"/>
                    <a:pt x="36" y="218"/>
                    <a:pt x="39" y="218"/>
                  </a:cubicBezTo>
                  <a:cubicBezTo>
                    <a:pt x="45" y="217"/>
                    <a:pt x="48" y="213"/>
                    <a:pt x="48" y="206"/>
                  </a:cubicBezTo>
                  <a:cubicBezTo>
                    <a:pt x="48" y="205"/>
                    <a:pt x="48" y="204"/>
                    <a:pt x="48" y="202"/>
                  </a:cubicBezTo>
                  <a:cubicBezTo>
                    <a:pt x="47" y="195"/>
                    <a:pt x="47" y="188"/>
                    <a:pt x="52" y="185"/>
                  </a:cubicBezTo>
                  <a:cubicBezTo>
                    <a:pt x="52" y="187"/>
                    <a:pt x="51" y="189"/>
                    <a:pt x="52" y="191"/>
                  </a:cubicBezTo>
                  <a:cubicBezTo>
                    <a:pt x="52" y="192"/>
                    <a:pt x="52" y="194"/>
                    <a:pt x="52" y="195"/>
                  </a:cubicBezTo>
                  <a:cubicBezTo>
                    <a:pt x="51" y="198"/>
                    <a:pt x="50" y="200"/>
                    <a:pt x="51" y="200"/>
                  </a:cubicBezTo>
                  <a:cubicBezTo>
                    <a:pt x="51" y="200"/>
                    <a:pt x="52" y="199"/>
                    <a:pt x="53" y="200"/>
                  </a:cubicBezTo>
                  <a:cubicBezTo>
                    <a:pt x="53" y="200"/>
                    <a:pt x="54" y="201"/>
                    <a:pt x="54" y="201"/>
                  </a:cubicBezTo>
                  <a:cubicBezTo>
                    <a:pt x="54" y="203"/>
                    <a:pt x="54" y="204"/>
                    <a:pt x="53" y="206"/>
                  </a:cubicBezTo>
                  <a:cubicBezTo>
                    <a:pt x="52" y="206"/>
                    <a:pt x="50" y="208"/>
                    <a:pt x="50" y="209"/>
                  </a:cubicBezTo>
                  <a:cubicBezTo>
                    <a:pt x="51" y="210"/>
                    <a:pt x="52" y="209"/>
                    <a:pt x="53" y="208"/>
                  </a:cubicBezTo>
                  <a:cubicBezTo>
                    <a:pt x="54" y="208"/>
                    <a:pt x="54" y="210"/>
                    <a:pt x="55" y="211"/>
                  </a:cubicBezTo>
                  <a:cubicBezTo>
                    <a:pt x="55" y="213"/>
                    <a:pt x="54" y="214"/>
                    <a:pt x="53" y="216"/>
                  </a:cubicBezTo>
                  <a:cubicBezTo>
                    <a:pt x="52" y="216"/>
                    <a:pt x="50" y="216"/>
                    <a:pt x="50" y="217"/>
                  </a:cubicBezTo>
                  <a:cubicBezTo>
                    <a:pt x="49" y="218"/>
                    <a:pt x="51" y="218"/>
                    <a:pt x="51" y="218"/>
                  </a:cubicBezTo>
                  <a:cubicBezTo>
                    <a:pt x="53" y="218"/>
                    <a:pt x="53" y="220"/>
                    <a:pt x="52" y="221"/>
                  </a:cubicBezTo>
                  <a:cubicBezTo>
                    <a:pt x="51" y="222"/>
                    <a:pt x="50" y="222"/>
                    <a:pt x="48" y="223"/>
                  </a:cubicBezTo>
                  <a:cubicBezTo>
                    <a:pt x="47" y="223"/>
                    <a:pt x="46" y="222"/>
                    <a:pt x="45" y="222"/>
                  </a:cubicBezTo>
                  <a:cubicBezTo>
                    <a:pt x="44" y="222"/>
                    <a:pt x="44" y="222"/>
                    <a:pt x="45" y="223"/>
                  </a:cubicBezTo>
                  <a:cubicBezTo>
                    <a:pt x="45" y="224"/>
                    <a:pt x="47" y="225"/>
                    <a:pt x="46" y="226"/>
                  </a:cubicBezTo>
                  <a:cubicBezTo>
                    <a:pt x="45" y="228"/>
                    <a:pt x="42" y="227"/>
                    <a:pt x="41" y="227"/>
                  </a:cubicBezTo>
                  <a:cubicBezTo>
                    <a:pt x="39" y="226"/>
                    <a:pt x="38" y="225"/>
                    <a:pt x="37" y="224"/>
                  </a:cubicBezTo>
                  <a:cubicBezTo>
                    <a:pt x="36" y="223"/>
                    <a:pt x="36" y="223"/>
                    <a:pt x="36" y="225"/>
                  </a:cubicBezTo>
                  <a:cubicBezTo>
                    <a:pt x="37" y="225"/>
                    <a:pt x="37" y="226"/>
                    <a:pt x="37" y="226"/>
                  </a:cubicBezTo>
                  <a:cubicBezTo>
                    <a:pt x="35" y="227"/>
                    <a:pt x="33" y="226"/>
                    <a:pt x="32" y="226"/>
                  </a:cubicBezTo>
                  <a:lnTo>
                    <a:pt x="32" y="226"/>
                  </a:lnTo>
                  <a:close/>
                  <a:moveTo>
                    <a:pt x="41" y="207"/>
                  </a:moveTo>
                  <a:lnTo>
                    <a:pt x="41" y="207"/>
                  </a:lnTo>
                  <a:cubicBezTo>
                    <a:pt x="36" y="210"/>
                    <a:pt x="29" y="209"/>
                    <a:pt x="25" y="205"/>
                  </a:cubicBezTo>
                  <a:cubicBezTo>
                    <a:pt x="28" y="204"/>
                    <a:pt x="31" y="202"/>
                    <a:pt x="33" y="200"/>
                  </a:cubicBezTo>
                  <a:cubicBezTo>
                    <a:pt x="36" y="197"/>
                    <a:pt x="40" y="197"/>
                    <a:pt x="43" y="197"/>
                  </a:cubicBezTo>
                  <a:cubicBezTo>
                    <a:pt x="45" y="198"/>
                    <a:pt x="44" y="199"/>
                    <a:pt x="43" y="199"/>
                  </a:cubicBezTo>
                  <a:cubicBezTo>
                    <a:pt x="40" y="199"/>
                    <a:pt x="36" y="200"/>
                    <a:pt x="34" y="202"/>
                  </a:cubicBezTo>
                  <a:cubicBezTo>
                    <a:pt x="32" y="204"/>
                    <a:pt x="33" y="205"/>
                    <a:pt x="34" y="203"/>
                  </a:cubicBezTo>
                  <a:cubicBezTo>
                    <a:pt x="36" y="202"/>
                    <a:pt x="38" y="202"/>
                    <a:pt x="41" y="202"/>
                  </a:cubicBezTo>
                  <a:cubicBezTo>
                    <a:pt x="43" y="202"/>
                    <a:pt x="45" y="204"/>
                    <a:pt x="45" y="206"/>
                  </a:cubicBezTo>
                  <a:cubicBezTo>
                    <a:pt x="45" y="210"/>
                    <a:pt x="44" y="212"/>
                    <a:pt x="42" y="214"/>
                  </a:cubicBezTo>
                  <a:cubicBezTo>
                    <a:pt x="40" y="215"/>
                    <a:pt x="39" y="214"/>
                    <a:pt x="39" y="213"/>
                  </a:cubicBezTo>
                  <a:cubicBezTo>
                    <a:pt x="38" y="212"/>
                    <a:pt x="39" y="211"/>
                    <a:pt x="41" y="209"/>
                  </a:cubicBezTo>
                  <a:cubicBezTo>
                    <a:pt x="43" y="208"/>
                    <a:pt x="43" y="207"/>
                    <a:pt x="41" y="207"/>
                  </a:cubicBezTo>
                  <a:lnTo>
                    <a:pt x="41" y="207"/>
                  </a:lnTo>
                  <a:close/>
                  <a:moveTo>
                    <a:pt x="23" y="198"/>
                  </a:moveTo>
                  <a:lnTo>
                    <a:pt x="23" y="198"/>
                  </a:lnTo>
                  <a:cubicBezTo>
                    <a:pt x="26" y="197"/>
                    <a:pt x="29" y="198"/>
                    <a:pt x="29" y="197"/>
                  </a:cubicBezTo>
                  <a:cubicBezTo>
                    <a:pt x="29" y="196"/>
                    <a:pt x="26" y="195"/>
                    <a:pt x="24" y="195"/>
                  </a:cubicBezTo>
                  <a:cubicBezTo>
                    <a:pt x="22" y="196"/>
                    <a:pt x="23" y="193"/>
                    <a:pt x="25" y="191"/>
                  </a:cubicBezTo>
                  <a:cubicBezTo>
                    <a:pt x="27" y="191"/>
                    <a:pt x="29" y="190"/>
                    <a:pt x="31" y="191"/>
                  </a:cubicBezTo>
                  <a:cubicBezTo>
                    <a:pt x="33" y="192"/>
                    <a:pt x="35" y="193"/>
                    <a:pt x="36" y="192"/>
                  </a:cubicBezTo>
                  <a:cubicBezTo>
                    <a:pt x="36" y="190"/>
                    <a:pt x="26" y="189"/>
                    <a:pt x="31" y="186"/>
                  </a:cubicBezTo>
                  <a:cubicBezTo>
                    <a:pt x="33" y="184"/>
                    <a:pt x="36" y="185"/>
                    <a:pt x="38" y="186"/>
                  </a:cubicBezTo>
                  <a:cubicBezTo>
                    <a:pt x="39" y="186"/>
                    <a:pt x="41" y="187"/>
                    <a:pt x="42" y="188"/>
                  </a:cubicBezTo>
                  <a:cubicBezTo>
                    <a:pt x="43" y="189"/>
                    <a:pt x="43" y="188"/>
                    <a:pt x="43" y="187"/>
                  </a:cubicBezTo>
                  <a:cubicBezTo>
                    <a:pt x="43" y="187"/>
                    <a:pt x="42" y="186"/>
                    <a:pt x="42" y="186"/>
                  </a:cubicBezTo>
                  <a:cubicBezTo>
                    <a:pt x="41" y="185"/>
                    <a:pt x="40" y="184"/>
                    <a:pt x="41" y="183"/>
                  </a:cubicBezTo>
                  <a:cubicBezTo>
                    <a:pt x="43" y="180"/>
                    <a:pt x="47" y="183"/>
                    <a:pt x="48" y="184"/>
                  </a:cubicBezTo>
                  <a:cubicBezTo>
                    <a:pt x="46" y="187"/>
                    <a:pt x="45" y="191"/>
                    <a:pt x="45" y="195"/>
                  </a:cubicBezTo>
                  <a:cubicBezTo>
                    <a:pt x="40" y="194"/>
                    <a:pt x="35" y="195"/>
                    <a:pt x="31" y="198"/>
                  </a:cubicBezTo>
                  <a:cubicBezTo>
                    <a:pt x="29" y="200"/>
                    <a:pt x="28" y="200"/>
                    <a:pt x="27" y="201"/>
                  </a:cubicBezTo>
                  <a:cubicBezTo>
                    <a:pt x="25" y="202"/>
                    <a:pt x="24" y="203"/>
                    <a:pt x="23" y="204"/>
                  </a:cubicBezTo>
                  <a:cubicBezTo>
                    <a:pt x="21" y="204"/>
                    <a:pt x="19" y="205"/>
                    <a:pt x="19" y="203"/>
                  </a:cubicBezTo>
                  <a:cubicBezTo>
                    <a:pt x="19" y="201"/>
                    <a:pt x="21" y="199"/>
                    <a:pt x="23" y="198"/>
                  </a:cubicBezTo>
                  <a:lnTo>
                    <a:pt x="23" y="198"/>
                  </a:lnTo>
                  <a:close/>
                  <a:moveTo>
                    <a:pt x="55" y="196"/>
                  </a:moveTo>
                  <a:lnTo>
                    <a:pt x="55" y="196"/>
                  </a:lnTo>
                  <a:cubicBezTo>
                    <a:pt x="56" y="195"/>
                    <a:pt x="58" y="196"/>
                    <a:pt x="58" y="197"/>
                  </a:cubicBezTo>
                  <a:cubicBezTo>
                    <a:pt x="59" y="198"/>
                    <a:pt x="58" y="199"/>
                    <a:pt x="57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6"/>
                    <a:pt x="54" y="196"/>
                    <a:pt x="55" y="196"/>
                  </a:cubicBezTo>
                  <a:lnTo>
                    <a:pt x="55" y="196"/>
                  </a:lnTo>
                  <a:close/>
                  <a:moveTo>
                    <a:pt x="53" y="244"/>
                  </a:moveTo>
                  <a:lnTo>
                    <a:pt x="53" y="244"/>
                  </a:lnTo>
                  <a:cubicBezTo>
                    <a:pt x="52" y="245"/>
                    <a:pt x="51" y="245"/>
                    <a:pt x="50" y="245"/>
                  </a:cubicBezTo>
                  <a:cubicBezTo>
                    <a:pt x="49" y="245"/>
                    <a:pt x="48" y="245"/>
                    <a:pt x="49" y="244"/>
                  </a:cubicBezTo>
                  <a:cubicBezTo>
                    <a:pt x="49" y="244"/>
                    <a:pt x="49" y="244"/>
                    <a:pt x="49" y="243"/>
                  </a:cubicBezTo>
                  <a:cubicBezTo>
                    <a:pt x="49" y="243"/>
                    <a:pt x="48" y="243"/>
                    <a:pt x="48" y="243"/>
                  </a:cubicBezTo>
                  <a:cubicBezTo>
                    <a:pt x="48" y="242"/>
                    <a:pt x="47" y="242"/>
                    <a:pt x="47" y="242"/>
                  </a:cubicBezTo>
                  <a:cubicBezTo>
                    <a:pt x="47" y="242"/>
                    <a:pt x="48" y="242"/>
                    <a:pt x="48" y="241"/>
                  </a:cubicBezTo>
                  <a:cubicBezTo>
                    <a:pt x="48" y="241"/>
                    <a:pt x="49" y="241"/>
                    <a:pt x="49" y="241"/>
                  </a:cubicBezTo>
                  <a:cubicBezTo>
                    <a:pt x="48" y="240"/>
                    <a:pt x="48" y="240"/>
                    <a:pt x="47" y="240"/>
                  </a:cubicBezTo>
                  <a:lnTo>
                    <a:pt x="47" y="239"/>
                  </a:lnTo>
                  <a:lnTo>
                    <a:pt x="47" y="239"/>
                  </a:lnTo>
                  <a:cubicBezTo>
                    <a:pt x="48" y="239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50" y="239"/>
                    <a:pt x="49" y="238"/>
                    <a:pt x="49" y="237"/>
                  </a:cubicBezTo>
                  <a:cubicBezTo>
                    <a:pt x="49" y="237"/>
                    <a:pt x="49" y="236"/>
                    <a:pt x="49" y="236"/>
                  </a:cubicBezTo>
                  <a:cubicBezTo>
                    <a:pt x="49" y="236"/>
                    <a:pt x="50" y="236"/>
                    <a:pt x="50" y="23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8"/>
                    <a:pt x="51" y="237"/>
                    <a:pt x="51" y="237"/>
                  </a:cubicBezTo>
                  <a:cubicBezTo>
                    <a:pt x="51" y="237"/>
                    <a:pt x="51" y="236"/>
                    <a:pt x="52" y="236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6"/>
                    <a:pt x="53" y="238"/>
                    <a:pt x="53" y="238"/>
                  </a:cubicBezTo>
                  <a:cubicBezTo>
                    <a:pt x="54" y="238"/>
                    <a:pt x="54" y="237"/>
                    <a:pt x="54" y="237"/>
                  </a:cubicBezTo>
                  <a:lnTo>
                    <a:pt x="55" y="237"/>
                  </a:lnTo>
                  <a:cubicBezTo>
                    <a:pt x="55" y="237"/>
                    <a:pt x="55" y="237"/>
                    <a:pt x="55" y="238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55" y="240"/>
                    <a:pt x="55" y="240"/>
                    <a:pt x="55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7" y="239"/>
                    <a:pt x="57" y="240"/>
                    <a:pt x="57" y="241"/>
                  </a:cubicBezTo>
                  <a:cubicBezTo>
                    <a:pt x="56" y="242"/>
                    <a:pt x="55" y="243"/>
                    <a:pt x="55" y="244"/>
                  </a:cubicBezTo>
                  <a:cubicBezTo>
                    <a:pt x="54" y="244"/>
                    <a:pt x="55" y="244"/>
                    <a:pt x="54" y="244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53" y="244"/>
                    <a:pt x="53" y="244"/>
                    <a:pt x="53" y="244"/>
                  </a:cubicBezTo>
                  <a:lnTo>
                    <a:pt x="53" y="244"/>
                  </a:lnTo>
                  <a:close/>
                  <a:moveTo>
                    <a:pt x="57" y="244"/>
                  </a:moveTo>
                  <a:lnTo>
                    <a:pt x="57" y="244"/>
                  </a:lnTo>
                  <a:cubicBezTo>
                    <a:pt x="58" y="245"/>
                    <a:pt x="59" y="246"/>
                    <a:pt x="59" y="247"/>
                  </a:cubicBezTo>
                  <a:cubicBezTo>
                    <a:pt x="58" y="248"/>
                    <a:pt x="57" y="248"/>
                    <a:pt x="56" y="249"/>
                  </a:cubicBezTo>
                  <a:cubicBezTo>
                    <a:pt x="55" y="248"/>
                    <a:pt x="55" y="247"/>
                    <a:pt x="54" y="246"/>
                  </a:cubicBezTo>
                  <a:cubicBezTo>
                    <a:pt x="55" y="246"/>
                    <a:pt x="55" y="246"/>
                    <a:pt x="56" y="246"/>
                  </a:cubicBezTo>
                  <a:cubicBezTo>
                    <a:pt x="57" y="247"/>
                    <a:pt x="57" y="244"/>
                    <a:pt x="57" y="244"/>
                  </a:cubicBezTo>
                  <a:lnTo>
                    <a:pt x="57" y="244"/>
                  </a:lnTo>
                  <a:close/>
                  <a:moveTo>
                    <a:pt x="73" y="240"/>
                  </a:moveTo>
                  <a:lnTo>
                    <a:pt x="73" y="240"/>
                  </a:lnTo>
                  <a:cubicBezTo>
                    <a:pt x="72" y="241"/>
                    <a:pt x="70" y="242"/>
                    <a:pt x="69" y="242"/>
                  </a:cubicBezTo>
                  <a:cubicBezTo>
                    <a:pt x="69" y="241"/>
                    <a:pt x="69" y="240"/>
                    <a:pt x="68" y="239"/>
                  </a:cubicBezTo>
                  <a:cubicBezTo>
                    <a:pt x="68" y="238"/>
                    <a:pt x="70" y="239"/>
                    <a:pt x="70" y="239"/>
                  </a:cubicBezTo>
                  <a:cubicBezTo>
                    <a:pt x="71" y="238"/>
                    <a:pt x="71" y="238"/>
                    <a:pt x="72" y="237"/>
                  </a:cubicBezTo>
                  <a:cubicBezTo>
                    <a:pt x="72" y="238"/>
                    <a:pt x="73" y="239"/>
                    <a:pt x="73" y="240"/>
                  </a:cubicBezTo>
                  <a:lnTo>
                    <a:pt x="73" y="240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cubicBezTo>
                    <a:pt x="65" y="236"/>
                    <a:pt x="64" y="235"/>
                    <a:pt x="64" y="235"/>
                  </a:cubicBezTo>
                  <a:cubicBezTo>
                    <a:pt x="64" y="234"/>
                    <a:pt x="65" y="234"/>
                    <a:pt x="65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5" y="234"/>
                    <a:pt x="65" y="233"/>
                    <a:pt x="65" y="233"/>
                  </a:cubicBezTo>
                  <a:cubicBezTo>
                    <a:pt x="64" y="233"/>
                    <a:pt x="64" y="232"/>
                    <a:pt x="64" y="232"/>
                  </a:cubicBezTo>
                  <a:lnTo>
                    <a:pt x="64" y="232"/>
                  </a:lnTo>
                  <a:cubicBezTo>
                    <a:pt x="64" y="232"/>
                    <a:pt x="65" y="232"/>
                    <a:pt x="66" y="232"/>
                  </a:cubicBezTo>
                  <a:cubicBezTo>
                    <a:pt x="66" y="231"/>
                    <a:pt x="64" y="230"/>
                    <a:pt x="64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29"/>
                    <a:pt x="65" y="229"/>
                    <a:pt x="66" y="229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7" y="230"/>
                    <a:pt x="67" y="229"/>
                    <a:pt x="67" y="229"/>
                  </a:cubicBezTo>
                  <a:cubicBezTo>
                    <a:pt x="66" y="228"/>
                    <a:pt x="67" y="227"/>
                    <a:pt x="67" y="227"/>
                  </a:cubicBezTo>
                  <a:cubicBezTo>
                    <a:pt x="67" y="227"/>
                    <a:pt x="67" y="227"/>
                    <a:pt x="67" y="228"/>
                  </a:cubicBezTo>
                  <a:cubicBezTo>
                    <a:pt x="68" y="228"/>
                    <a:pt x="68" y="230"/>
                    <a:pt x="69" y="229"/>
                  </a:cubicBezTo>
                  <a:cubicBezTo>
                    <a:pt x="69" y="229"/>
                    <a:pt x="69" y="228"/>
                    <a:pt x="69" y="228"/>
                  </a:cubicBezTo>
                  <a:cubicBezTo>
                    <a:pt x="69" y="228"/>
                    <a:pt x="70" y="228"/>
                    <a:pt x="70" y="228"/>
                  </a:cubicBezTo>
                  <a:lnTo>
                    <a:pt x="70" y="227"/>
                  </a:lnTo>
                  <a:lnTo>
                    <a:pt x="70" y="228"/>
                  </a:lnTo>
                  <a:cubicBezTo>
                    <a:pt x="70" y="228"/>
                    <a:pt x="70" y="229"/>
                    <a:pt x="70" y="230"/>
                  </a:cubicBezTo>
                  <a:cubicBezTo>
                    <a:pt x="70" y="230"/>
                    <a:pt x="71" y="230"/>
                    <a:pt x="71" y="230"/>
                  </a:cubicBezTo>
                  <a:cubicBezTo>
                    <a:pt x="71" y="229"/>
                    <a:pt x="72" y="229"/>
                    <a:pt x="72" y="229"/>
                  </a:cubicBezTo>
                  <a:cubicBezTo>
                    <a:pt x="72" y="229"/>
                    <a:pt x="72" y="230"/>
                    <a:pt x="72" y="230"/>
                  </a:cubicBezTo>
                  <a:cubicBezTo>
                    <a:pt x="72" y="230"/>
                    <a:pt x="71" y="231"/>
                    <a:pt x="72" y="232"/>
                  </a:cubicBezTo>
                  <a:cubicBezTo>
                    <a:pt x="72" y="232"/>
                    <a:pt x="73" y="232"/>
                    <a:pt x="73" y="232"/>
                  </a:cubicBezTo>
                  <a:cubicBezTo>
                    <a:pt x="74" y="232"/>
                    <a:pt x="73" y="232"/>
                    <a:pt x="73" y="233"/>
                  </a:cubicBezTo>
                  <a:cubicBezTo>
                    <a:pt x="73" y="234"/>
                    <a:pt x="72" y="234"/>
                    <a:pt x="71" y="235"/>
                  </a:cubicBezTo>
                  <a:cubicBezTo>
                    <a:pt x="71" y="235"/>
                    <a:pt x="70" y="235"/>
                    <a:pt x="70" y="236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6"/>
                    <a:pt x="70" y="236"/>
                    <a:pt x="69" y="236"/>
                  </a:cubicBezTo>
                  <a:cubicBezTo>
                    <a:pt x="68" y="236"/>
                    <a:pt x="67" y="236"/>
                    <a:pt x="66" y="236"/>
                  </a:cubicBezTo>
                  <a:lnTo>
                    <a:pt x="66" y="236"/>
                  </a:lnTo>
                  <a:close/>
                  <a:moveTo>
                    <a:pt x="90" y="236"/>
                  </a:moveTo>
                  <a:lnTo>
                    <a:pt x="90" y="236"/>
                  </a:lnTo>
                  <a:cubicBezTo>
                    <a:pt x="89" y="236"/>
                    <a:pt x="87" y="236"/>
                    <a:pt x="86" y="237"/>
                  </a:cubicBezTo>
                  <a:cubicBezTo>
                    <a:pt x="86" y="236"/>
                    <a:pt x="86" y="235"/>
                    <a:pt x="85" y="234"/>
                  </a:cubicBezTo>
                  <a:cubicBezTo>
                    <a:pt x="86" y="233"/>
                    <a:pt x="88" y="235"/>
                    <a:pt x="88" y="234"/>
                  </a:cubicBezTo>
                  <a:cubicBezTo>
                    <a:pt x="88" y="234"/>
                    <a:pt x="89" y="233"/>
                    <a:pt x="89" y="233"/>
                  </a:cubicBezTo>
                  <a:cubicBezTo>
                    <a:pt x="89" y="234"/>
                    <a:pt x="90" y="235"/>
                    <a:pt x="90" y="236"/>
                  </a:cubicBezTo>
                  <a:lnTo>
                    <a:pt x="90" y="236"/>
                  </a:lnTo>
                  <a:close/>
                  <a:moveTo>
                    <a:pt x="82" y="229"/>
                  </a:moveTo>
                  <a:lnTo>
                    <a:pt x="82" y="229"/>
                  </a:lnTo>
                  <a:cubicBezTo>
                    <a:pt x="83" y="229"/>
                    <a:pt x="83" y="229"/>
                    <a:pt x="84" y="229"/>
                  </a:cubicBezTo>
                  <a:cubicBezTo>
                    <a:pt x="84" y="229"/>
                    <a:pt x="84" y="229"/>
                    <a:pt x="84" y="228"/>
                  </a:cubicBezTo>
                  <a:cubicBezTo>
                    <a:pt x="84" y="228"/>
                    <a:pt x="83" y="228"/>
                    <a:pt x="83" y="227"/>
                  </a:cubicBezTo>
                  <a:cubicBezTo>
                    <a:pt x="82" y="227"/>
                    <a:pt x="82" y="226"/>
                    <a:pt x="82" y="226"/>
                  </a:cubicBezTo>
                  <a:lnTo>
                    <a:pt x="83" y="226"/>
                  </a:lnTo>
                  <a:cubicBezTo>
                    <a:pt x="83" y="226"/>
                    <a:pt x="84" y="227"/>
                    <a:pt x="84" y="226"/>
                  </a:cubicBezTo>
                  <a:cubicBezTo>
                    <a:pt x="84" y="226"/>
                    <a:pt x="83" y="225"/>
                    <a:pt x="83" y="223"/>
                  </a:cubicBezTo>
                  <a:cubicBezTo>
                    <a:pt x="83" y="223"/>
                    <a:pt x="84" y="223"/>
                    <a:pt x="84" y="223"/>
                  </a:cubicBezTo>
                  <a:cubicBezTo>
                    <a:pt x="84" y="223"/>
                    <a:pt x="85" y="224"/>
                    <a:pt x="85" y="224"/>
                  </a:cubicBezTo>
                  <a:cubicBezTo>
                    <a:pt x="85" y="224"/>
                    <a:pt x="85" y="225"/>
                    <a:pt x="85" y="225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3"/>
                    <a:pt x="86" y="222"/>
                    <a:pt x="86" y="222"/>
                  </a:cubicBezTo>
                  <a:cubicBezTo>
                    <a:pt x="86" y="222"/>
                    <a:pt x="87" y="222"/>
                    <a:pt x="87" y="223"/>
                  </a:cubicBezTo>
                  <a:cubicBezTo>
                    <a:pt x="87" y="223"/>
                    <a:pt x="87" y="225"/>
                    <a:pt x="88" y="224"/>
                  </a:cubicBezTo>
                  <a:cubicBezTo>
                    <a:pt x="88" y="224"/>
                    <a:pt x="88" y="224"/>
                    <a:pt x="89" y="224"/>
                  </a:cubicBezTo>
                  <a:cubicBezTo>
                    <a:pt x="89" y="223"/>
                    <a:pt x="89" y="223"/>
                    <a:pt x="89" y="223"/>
                  </a:cubicBezTo>
                  <a:lnTo>
                    <a:pt x="90" y="223"/>
                  </a:lnTo>
                  <a:lnTo>
                    <a:pt x="90" y="223"/>
                  </a:lnTo>
                  <a:cubicBezTo>
                    <a:pt x="90" y="224"/>
                    <a:pt x="89" y="225"/>
                    <a:pt x="89" y="225"/>
                  </a:cubicBezTo>
                  <a:cubicBezTo>
                    <a:pt x="89" y="226"/>
                    <a:pt x="90" y="225"/>
                    <a:pt x="90" y="225"/>
                  </a:cubicBezTo>
                  <a:cubicBezTo>
                    <a:pt x="90" y="225"/>
                    <a:pt x="91" y="225"/>
                    <a:pt x="91" y="225"/>
                  </a:cubicBezTo>
                  <a:cubicBezTo>
                    <a:pt x="91" y="225"/>
                    <a:pt x="91" y="226"/>
                    <a:pt x="91" y="226"/>
                  </a:cubicBezTo>
                  <a:cubicBezTo>
                    <a:pt x="91" y="226"/>
                    <a:pt x="90" y="227"/>
                    <a:pt x="91" y="227"/>
                  </a:cubicBezTo>
                  <a:cubicBezTo>
                    <a:pt x="91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9"/>
                  </a:cubicBezTo>
                  <a:cubicBezTo>
                    <a:pt x="91" y="230"/>
                    <a:pt x="90" y="230"/>
                    <a:pt x="89" y="230"/>
                  </a:cubicBezTo>
                  <a:cubicBezTo>
                    <a:pt x="89" y="231"/>
                    <a:pt x="88" y="231"/>
                    <a:pt x="88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2"/>
                    <a:pt x="87" y="231"/>
                    <a:pt x="87" y="231"/>
                  </a:cubicBezTo>
                  <a:cubicBezTo>
                    <a:pt x="86" y="231"/>
                    <a:pt x="85" y="231"/>
                    <a:pt x="84" y="231"/>
                  </a:cubicBezTo>
                  <a:cubicBezTo>
                    <a:pt x="83" y="230"/>
                    <a:pt x="82" y="229"/>
                    <a:pt x="82" y="229"/>
                  </a:cubicBezTo>
                  <a:lnTo>
                    <a:pt x="82" y="229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cubicBezTo>
                    <a:pt x="60" y="175"/>
                    <a:pt x="62" y="176"/>
                    <a:pt x="63" y="177"/>
                  </a:cubicBezTo>
                  <a:cubicBezTo>
                    <a:pt x="63" y="178"/>
                    <a:pt x="64" y="178"/>
                    <a:pt x="64" y="177"/>
                  </a:cubicBezTo>
                  <a:cubicBezTo>
                    <a:pt x="66" y="177"/>
                    <a:pt x="67" y="177"/>
                    <a:pt x="67" y="177"/>
                  </a:cubicBezTo>
                  <a:cubicBezTo>
                    <a:pt x="68" y="178"/>
                    <a:pt x="69" y="178"/>
                    <a:pt x="69" y="179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68" y="184"/>
                    <a:pt x="66" y="183"/>
                    <a:pt x="65" y="181"/>
                  </a:cubicBezTo>
                  <a:cubicBezTo>
                    <a:pt x="63" y="179"/>
                    <a:pt x="60" y="177"/>
                    <a:pt x="57" y="176"/>
                  </a:cubicBezTo>
                  <a:cubicBezTo>
                    <a:pt x="57" y="175"/>
                    <a:pt x="58" y="175"/>
                    <a:pt x="59" y="175"/>
                  </a:cubicBezTo>
                  <a:lnTo>
                    <a:pt x="59" y="175"/>
                  </a:lnTo>
                  <a:close/>
                  <a:moveTo>
                    <a:pt x="76" y="175"/>
                  </a:moveTo>
                  <a:lnTo>
                    <a:pt x="76" y="175"/>
                  </a:lnTo>
                  <a:cubicBezTo>
                    <a:pt x="76" y="174"/>
                    <a:pt x="77" y="174"/>
                    <a:pt x="76" y="175"/>
                  </a:cubicBezTo>
                  <a:cubicBezTo>
                    <a:pt x="76" y="177"/>
                    <a:pt x="76" y="177"/>
                    <a:pt x="77" y="178"/>
                  </a:cubicBezTo>
                  <a:cubicBezTo>
                    <a:pt x="78" y="181"/>
                    <a:pt x="78" y="183"/>
                    <a:pt x="76" y="185"/>
                  </a:cubicBezTo>
                  <a:cubicBezTo>
                    <a:pt x="75" y="186"/>
                    <a:pt x="75" y="188"/>
                    <a:pt x="76" y="187"/>
                  </a:cubicBezTo>
                  <a:cubicBezTo>
                    <a:pt x="78" y="186"/>
                    <a:pt x="78" y="188"/>
                    <a:pt x="79" y="190"/>
                  </a:cubicBezTo>
                  <a:cubicBezTo>
                    <a:pt x="79" y="190"/>
                    <a:pt x="78" y="192"/>
                    <a:pt x="78" y="192"/>
                  </a:cubicBezTo>
                  <a:cubicBezTo>
                    <a:pt x="76" y="191"/>
                    <a:pt x="74" y="190"/>
                    <a:pt x="72" y="188"/>
                  </a:cubicBezTo>
                  <a:cubicBezTo>
                    <a:pt x="72" y="183"/>
                    <a:pt x="72" y="177"/>
                    <a:pt x="76" y="175"/>
                  </a:cubicBezTo>
                  <a:lnTo>
                    <a:pt x="76" y="175"/>
                  </a:lnTo>
                  <a:close/>
                  <a:moveTo>
                    <a:pt x="131" y="290"/>
                  </a:moveTo>
                  <a:lnTo>
                    <a:pt x="131" y="290"/>
                  </a:lnTo>
                  <a:cubicBezTo>
                    <a:pt x="131" y="290"/>
                    <a:pt x="131" y="290"/>
                    <a:pt x="131" y="290"/>
                  </a:cubicBezTo>
                  <a:cubicBezTo>
                    <a:pt x="130" y="288"/>
                    <a:pt x="127" y="285"/>
                    <a:pt x="123" y="285"/>
                  </a:cubicBezTo>
                  <a:cubicBezTo>
                    <a:pt x="122" y="284"/>
                    <a:pt x="120" y="282"/>
                    <a:pt x="118" y="281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121" y="279"/>
                    <a:pt x="122" y="276"/>
                    <a:pt x="122" y="273"/>
                  </a:cubicBezTo>
                  <a:cubicBezTo>
                    <a:pt x="122" y="273"/>
                    <a:pt x="122" y="271"/>
                    <a:pt x="123" y="271"/>
                  </a:cubicBezTo>
                  <a:cubicBezTo>
                    <a:pt x="124" y="269"/>
                    <a:pt x="124" y="266"/>
                    <a:pt x="124" y="264"/>
                  </a:cubicBezTo>
                  <a:cubicBezTo>
                    <a:pt x="124" y="263"/>
                    <a:pt x="124" y="263"/>
                    <a:pt x="124" y="262"/>
                  </a:cubicBezTo>
                  <a:cubicBezTo>
                    <a:pt x="125" y="260"/>
                    <a:pt x="124" y="257"/>
                    <a:pt x="124" y="255"/>
                  </a:cubicBezTo>
                  <a:cubicBezTo>
                    <a:pt x="124" y="253"/>
                    <a:pt x="125" y="251"/>
                    <a:pt x="125" y="249"/>
                  </a:cubicBezTo>
                  <a:cubicBezTo>
                    <a:pt x="126" y="248"/>
                    <a:pt x="127" y="246"/>
                    <a:pt x="127" y="244"/>
                  </a:cubicBezTo>
                  <a:cubicBezTo>
                    <a:pt x="129" y="244"/>
                    <a:pt x="130" y="243"/>
                    <a:pt x="131" y="242"/>
                  </a:cubicBezTo>
                  <a:lnTo>
                    <a:pt x="131" y="290"/>
                  </a:lnTo>
                  <a:lnTo>
                    <a:pt x="131" y="290"/>
                  </a:lnTo>
                  <a:close/>
                  <a:moveTo>
                    <a:pt x="130" y="178"/>
                  </a:moveTo>
                  <a:lnTo>
                    <a:pt x="130" y="178"/>
                  </a:lnTo>
                  <a:cubicBezTo>
                    <a:pt x="125" y="174"/>
                    <a:pt x="122" y="163"/>
                    <a:pt x="126" y="155"/>
                  </a:cubicBezTo>
                  <a:cubicBezTo>
                    <a:pt x="127" y="154"/>
                    <a:pt x="126" y="152"/>
                    <a:pt x="125" y="154"/>
                  </a:cubicBezTo>
                  <a:cubicBezTo>
                    <a:pt x="120" y="162"/>
                    <a:pt x="114" y="162"/>
                    <a:pt x="110" y="161"/>
                  </a:cubicBezTo>
                  <a:cubicBezTo>
                    <a:pt x="110" y="153"/>
                    <a:pt x="116" y="148"/>
                    <a:pt x="121" y="146"/>
                  </a:cubicBezTo>
                  <a:cubicBezTo>
                    <a:pt x="125" y="144"/>
                    <a:pt x="122" y="138"/>
                    <a:pt x="116" y="139"/>
                  </a:cubicBezTo>
                  <a:cubicBezTo>
                    <a:pt x="118" y="138"/>
                    <a:pt x="121" y="136"/>
                    <a:pt x="125" y="137"/>
                  </a:cubicBezTo>
                  <a:cubicBezTo>
                    <a:pt x="129" y="137"/>
                    <a:pt x="136" y="140"/>
                    <a:pt x="137" y="145"/>
                  </a:cubicBezTo>
                  <a:cubicBezTo>
                    <a:pt x="137" y="146"/>
                    <a:pt x="138" y="146"/>
                    <a:pt x="138" y="146"/>
                  </a:cubicBezTo>
                  <a:cubicBezTo>
                    <a:pt x="143" y="147"/>
                    <a:pt x="150" y="149"/>
                    <a:pt x="153" y="160"/>
                  </a:cubicBezTo>
                  <a:cubicBezTo>
                    <a:pt x="149" y="160"/>
                    <a:pt x="140" y="161"/>
                    <a:pt x="137" y="154"/>
                  </a:cubicBezTo>
                  <a:cubicBezTo>
                    <a:pt x="136" y="152"/>
                    <a:pt x="135" y="153"/>
                    <a:pt x="136" y="154"/>
                  </a:cubicBezTo>
                  <a:cubicBezTo>
                    <a:pt x="137" y="158"/>
                    <a:pt x="139" y="170"/>
                    <a:pt x="130" y="178"/>
                  </a:cubicBezTo>
                  <a:lnTo>
                    <a:pt x="130" y="178"/>
                  </a:lnTo>
                  <a:close/>
                  <a:moveTo>
                    <a:pt x="117" y="182"/>
                  </a:moveTo>
                  <a:lnTo>
                    <a:pt x="117" y="182"/>
                  </a:lnTo>
                  <a:cubicBezTo>
                    <a:pt x="108" y="180"/>
                    <a:pt x="99" y="172"/>
                    <a:pt x="93" y="167"/>
                  </a:cubicBezTo>
                  <a:cubicBezTo>
                    <a:pt x="89" y="163"/>
                    <a:pt x="87" y="160"/>
                    <a:pt x="84" y="161"/>
                  </a:cubicBezTo>
                  <a:cubicBezTo>
                    <a:pt x="74" y="163"/>
                    <a:pt x="70" y="162"/>
                    <a:pt x="67" y="160"/>
                  </a:cubicBezTo>
                  <a:cubicBezTo>
                    <a:pt x="66" y="160"/>
                    <a:pt x="65" y="160"/>
                    <a:pt x="63" y="160"/>
                  </a:cubicBezTo>
                  <a:cubicBezTo>
                    <a:pt x="67" y="154"/>
                    <a:pt x="74" y="152"/>
                    <a:pt x="77" y="152"/>
                  </a:cubicBezTo>
                  <a:cubicBezTo>
                    <a:pt x="79" y="152"/>
                    <a:pt x="79" y="151"/>
                    <a:pt x="77" y="151"/>
                  </a:cubicBezTo>
                  <a:cubicBezTo>
                    <a:pt x="68" y="150"/>
                    <a:pt x="65" y="145"/>
                    <a:pt x="62" y="141"/>
                  </a:cubicBezTo>
                  <a:cubicBezTo>
                    <a:pt x="61" y="140"/>
                    <a:pt x="60" y="139"/>
                    <a:pt x="59" y="138"/>
                  </a:cubicBezTo>
                  <a:cubicBezTo>
                    <a:pt x="69" y="136"/>
                    <a:pt x="78" y="139"/>
                    <a:pt x="83" y="147"/>
                  </a:cubicBezTo>
                  <a:cubicBezTo>
                    <a:pt x="84" y="149"/>
                    <a:pt x="85" y="149"/>
                    <a:pt x="84" y="146"/>
                  </a:cubicBezTo>
                  <a:cubicBezTo>
                    <a:pt x="82" y="142"/>
                    <a:pt x="82" y="138"/>
                    <a:pt x="83" y="134"/>
                  </a:cubicBezTo>
                  <a:cubicBezTo>
                    <a:pt x="83" y="133"/>
                    <a:pt x="83" y="132"/>
                    <a:pt x="83" y="131"/>
                  </a:cubicBezTo>
                  <a:cubicBezTo>
                    <a:pt x="90" y="136"/>
                    <a:pt x="91" y="141"/>
                    <a:pt x="92" y="146"/>
                  </a:cubicBezTo>
                  <a:cubicBezTo>
                    <a:pt x="93" y="149"/>
                    <a:pt x="93" y="151"/>
                    <a:pt x="95" y="154"/>
                  </a:cubicBezTo>
                  <a:cubicBezTo>
                    <a:pt x="97" y="158"/>
                    <a:pt x="103" y="163"/>
                    <a:pt x="109" y="168"/>
                  </a:cubicBezTo>
                  <a:cubicBezTo>
                    <a:pt x="110" y="172"/>
                    <a:pt x="114" y="176"/>
                    <a:pt x="118" y="180"/>
                  </a:cubicBezTo>
                  <a:cubicBezTo>
                    <a:pt x="120" y="182"/>
                    <a:pt x="120" y="182"/>
                    <a:pt x="117" y="182"/>
                  </a:cubicBezTo>
                  <a:lnTo>
                    <a:pt x="117" y="182"/>
                  </a:lnTo>
                  <a:close/>
                  <a:moveTo>
                    <a:pt x="218" y="34"/>
                  </a:moveTo>
                  <a:lnTo>
                    <a:pt x="218" y="34"/>
                  </a:lnTo>
                  <a:cubicBezTo>
                    <a:pt x="217" y="34"/>
                    <a:pt x="215" y="34"/>
                    <a:pt x="215" y="33"/>
                  </a:cubicBezTo>
                  <a:cubicBezTo>
                    <a:pt x="214" y="32"/>
                    <a:pt x="213" y="31"/>
                    <a:pt x="214" y="30"/>
                  </a:cubicBezTo>
                  <a:cubicBezTo>
                    <a:pt x="215" y="29"/>
                    <a:pt x="216" y="28"/>
                    <a:pt x="217" y="28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19" y="28"/>
                    <a:pt x="218" y="31"/>
                    <a:pt x="216" y="31"/>
                  </a:cubicBezTo>
                  <a:cubicBezTo>
                    <a:pt x="216" y="33"/>
                    <a:pt x="217" y="34"/>
                    <a:pt x="218" y="34"/>
                  </a:cubicBezTo>
                  <a:lnTo>
                    <a:pt x="218" y="34"/>
                  </a:lnTo>
                  <a:close/>
                  <a:moveTo>
                    <a:pt x="199" y="61"/>
                  </a:moveTo>
                  <a:lnTo>
                    <a:pt x="199" y="61"/>
                  </a:lnTo>
                  <a:cubicBezTo>
                    <a:pt x="198" y="62"/>
                    <a:pt x="198" y="63"/>
                    <a:pt x="197" y="63"/>
                  </a:cubicBezTo>
                  <a:cubicBezTo>
                    <a:pt x="196" y="65"/>
                    <a:pt x="195" y="65"/>
                    <a:pt x="194" y="63"/>
                  </a:cubicBezTo>
                  <a:cubicBezTo>
                    <a:pt x="194" y="60"/>
                    <a:pt x="199" y="59"/>
                    <a:pt x="201" y="59"/>
                  </a:cubicBezTo>
                  <a:cubicBezTo>
                    <a:pt x="204" y="58"/>
                    <a:pt x="201" y="60"/>
                    <a:pt x="199" y="61"/>
                  </a:cubicBezTo>
                  <a:lnTo>
                    <a:pt x="199" y="61"/>
                  </a:lnTo>
                  <a:close/>
                  <a:moveTo>
                    <a:pt x="287" y="183"/>
                  </a:moveTo>
                  <a:lnTo>
                    <a:pt x="287" y="183"/>
                  </a:lnTo>
                  <a:cubicBezTo>
                    <a:pt x="295" y="185"/>
                    <a:pt x="303" y="191"/>
                    <a:pt x="306" y="198"/>
                  </a:cubicBezTo>
                  <a:cubicBezTo>
                    <a:pt x="307" y="201"/>
                    <a:pt x="307" y="204"/>
                    <a:pt x="310" y="208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1" y="213"/>
                    <a:pt x="310" y="216"/>
                    <a:pt x="309" y="218"/>
                  </a:cubicBezTo>
                  <a:cubicBezTo>
                    <a:pt x="304" y="216"/>
                    <a:pt x="302" y="210"/>
                    <a:pt x="301" y="205"/>
                  </a:cubicBezTo>
                  <a:cubicBezTo>
                    <a:pt x="301" y="202"/>
                    <a:pt x="299" y="202"/>
                    <a:pt x="299" y="205"/>
                  </a:cubicBezTo>
                  <a:cubicBezTo>
                    <a:pt x="300" y="209"/>
                    <a:pt x="300" y="215"/>
                    <a:pt x="296" y="220"/>
                  </a:cubicBezTo>
                  <a:cubicBezTo>
                    <a:pt x="293" y="217"/>
                    <a:pt x="292" y="215"/>
                    <a:pt x="292" y="208"/>
                  </a:cubicBezTo>
                  <a:cubicBezTo>
                    <a:pt x="292" y="203"/>
                    <a:pt x="292" y="200"/>
                    <a:pt x="290" y="197"/>
                  </a:cubicBezTo>
                  <a:cubicBezTo>
                    <a:pt x="290" y="197"/>
                    <a:pt x="290" y="196"/>
                    <a:pt x="290" y="195"/>
                  </a:cubicBezTo>
                  <a:cubicBezTo>
                    <a:pt x="290" y="191"/>
                    <a:pt x="289" y="186"/>
                    <a:pt x="285" y="184"/>
                  </a:cubicBezTo>
                  <a:cubicBezTo>
                    <a:pt x="283" y="183"/>
                    <a:pt x="285" y="183"/>
                    <a:pt x="287" y="183"/>
                  </a:cubicBezTo>
                  <a:lnTo>
                    <a:pt x="287" y="183"/>
                  </a:lnTo>
                  <a:close/>
                  <a:moveTo>
                    <a:pt x="301" y="154"/>
                  </a:moveTo>
                  <a:lnTo>
                    <a:pt x="301" y="154"/>
                  </a:lnTo>
                  <a:cubicBezTo>
                    <a:pt x="302" y="153"/>
                    <a:pt x="301" y="152"/>
                    <a:pt x="300" y="154"/>
                  </a:cubicBezTo>
                  <a:cubicBezTo>
                    <a:pt x="296" y="161"/>
                    <a:pt x="288" y="160"/>
                    <a:pt x="284" y="160"/>
                  </a:cubicBezTo>
                  <a:cubicBezTo>
                    <a:pt x="287" y="149"/>
                    <a:pt x="294" y="147"/>
                    <a:pt x="298" y="146"/>
                  </a:cubicBezTo>
                  <a:cubicBezTo>
                    <a:pt x="299" y="146"/>
                    <a:pt x="299" y="146"/>
                    <a:pt x="299" y="145"/>
                  </a:cubicBezTo>
                  <a:cubicBezTo>
                    <a:pt x="301" y="140"/>
                    <a:pt x="308" y="137"/>
                    <a:pt x="312" y="137"/>
                  </a:cubicBezTo>
                  <a:cubicBezTo>
                    <a:pt x="316" y="136"/>
                    <a:pt x="319" y="138"/>
                    <a:pt x="321" y="139"/>
                  </a:cubicBezTo>
                  <a:cubicBezTo>
                    <a:pt x="315" y="138"/>
                    <a:pt x="312" y="144"/>
                    <a:pt x="316" y="146"/>
                  </a:cubicBezTo>
                  <a:cubicBezTo>
                    <a:pt x="320" y="148"/>
                    <a:pt x="326" y="152"/>
                    <a:pt x="326" y="161"/>
                  </a:cubicBezTo>
                  <a:cubicBezTo>
                    <a:pt x="323" y="162"/>
                    <a:pt x="315" y="161"/>
                    <a:pt x="312" y="154"/>
                  </a:cubicBezTo>
                  <a:cubicBezTo>
                    <a:pt x="311" y="152"/>
                    <a:pt x="310" y="154"/>
                    <a:pt x="310" y="155"/>
                  </a:cubicBezTo>
                  <a:cubicBezTo>
                    <a:pt x="314" y="163"/>
                    <a:pt x="312" y="174"/>
                    <a:pt x="307" y="178"/>
                  </a:cubicBezTo>
                  <a:cubicBezTo>
                    <a:pt x="298" y="170"/>
                    <a:pt x="300" y="158"/>
                    <a:pt x="301" y="154"/>
                  </a:cubicBezTo>
                  <a:lnTo>
                    <a:pt x="301" y="15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cubicBezTo>
                    <a:pt x="343" y="151"/>
                    <a:pt x="344" y="149"/>
                    <a:pt x="345" y="146"/>
                  </a:cubicBezTo>
                  <a:cubicBezTo>
                    <a:pt x="346" y="141"/>
                    <a:pt x="347" y="136"/>
                    <a:pt x="353" y="131"/>
                  </a:cubicBezTo>
                  <a:cubicBezTo>
                    <a:pt x="353" y="132"/>
                    <a:pt x="354" y="133"/>
                    <a:pt x="354" y="134"/>
                  </a:cubicBezTo>
                  <a:cubicBezTo>
                    <a:pt x="355" y="138"/>
                    <a:pt x="355" y="142"/>
                    <a:pt x="353" y="146"/>
                  </a:cubicBezTo>
                  <a:cubicBezTo>
                    <a:pt x="352" y="149"/>
                    <a:pt x="353" y="149"/>
                    <a:pt x="354" y="147"/>
                  </a:cubicBezTo>
                  <a:cubicBezTo>
                    <a:pt x="359" y="139"/>
                    <a:pt x="367" y="136"/>
                    <a:pt x="378" y="138"/>
                  </a:cubicBezTo>
                  <a:cubicBezTo>
                    <a:pt x="377" y="139"/>
                    <a:pt x="376" y="140"/>
                    <a:pt x="375" y="141"/>
                  </a:cubicBezTo>
                  <a:cubicBezTo>
                    <a:pt x="372" y="145"/>
                    <a:pt x="368" y="150"/>
                    <a:pt x="359" y="151"/>
                  </a:cubicBezTo>
                  <a:cubicBezTo>
                    <a:pt x="358" y="151"/>
                    <a:pt x="358" y="152"/>
                    <a:pt x="359" y="152"/>
                  </a:cubicBezTo>
                  <a:cubicBezTo>
                    <a:pt x="362" y="152"/>
                    <a:pt x="369" y="154"/>
                    <a:pt x="373" y="160"/>
                  </a:cubicBezTo>
                  <a:cubicBezTo>
                    <a:pt x="372" y="160"/>
                    <a:pt x="371" y="160"/>
                    <a:pt x="370" y="160"/>
                  </a:cubicBezTo>
                  <a:cubicBezTo>
                    <a:pt x="366" y="162"/>
                    <a:pt x="363" y="163"/>
                    <a:pt x="353" y="161"/>
                  </a:cubicBezTo>
                  <a:cubicBezTo>
                    <a:pt x="350" y="160"/>
                    <a:pt x="347" y="163"/>
                    <a:pt x="344" y="167"/>
                  </a:cubicBezTo>
                  <a:cubicBezTo>
                    <a:pt x="340" y="170"/>
                    <a:pt x="336" y="175"/>
                    <a:pt x="330" y="178"/>
                  </a:cubicBezTo>
                  <a:cubicBezTo>
                    <a:pt x="326" y="178"/>
                    <a:pt x="322" y="178"/>
                    <a:pt x="318" y="181"/>
                  </a:cubicBezTo>
                  <a:cubicBezTo>
                    <a:pt x="317" y="182"/>
                    <a:pt x="315" y="180"/>
                    <a:pt x="317" y="179"/>
                  </a:cubicBezTo>
                  <a:cubicBezTo>
                    <a:pt x="322" y="176"/>
                    <a:pt x="326" y="173"/>
                    <a:pt x="328" y="168"/>
                  </a:cubicBezTo>
                  <a:cubicBezTo>
                    <a:pt x="334" y="163"/>
                    <a:pt x="340" y="158"/>
                    <a:pt x="342" y="154"/>
                  </a:cubicBezTo>
                  <a:lnTo>
                    <a:pt x="342" y="154"/>
                  </a:lnTo>
                  <a:close/>
                  <a:moveTo>
                    <a:pt x="306" y="242"/>
                  </a:moveTo>
                  <a:lnTo>
                    <a:pt x="306" y="242"/>
                  </a:lnTo>
                  <a:cubicBezTo>
                    <a:pt x="307" y="243"/>
                    <a:pt x="309" y="244"/>
                    <a:pt x="310" y="244"/>
                  </a:cubicBezTo>
                  <a:cubicBezTo>
                    <a:pt x="310" y="246"/>
                    <a:pt x="311" y="248"/>
                    <a:pt x="312" y="249"/>
                  </a:cubicBezTo>
                  <a:cubicBezTo>
                    <a:pt x="312" y="251"/>
                    <a:pt x="313" y="253"/>
                    <a:pt x="313" y="255"/>
                  </a:cubicBezTo>
                  <a:cubicBezTo>
                    <a:pt x="313" y="257"/>
                    <a:pt x="312" y="260"/>
                    <a:pt x="313" y="262"/>
                  </a:cubicBezTo>
                  <a:cubicBezTo>
                    <a:pt x="313" y="263"/>
                    <a:pt x="313" y="263"/>
                    <a:pt x="313" y="264"/>
                  </a:cubicBezTo>
                  <a:cubicBezTo>
                    <a:pt x="313" y="266"/>
                    <a:pt x="313" y="269"/>
                    <a:pt x="315" y="271"/>
                  </a:cubicBezTo>
                  <a:cubicBezTo>
                    <a:pt x="315" y="271"/>
                    <a:pt x="315" y="273"/>
                    <a:pt x="315" y="273"/>
                  </a:cubicBezTo>
                  <a:cubicBezTo>
                    <a:pt x="316" y="276"/>
                    <a:pt x="316" y="279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9" y="280"/>
                    <a:pt x="320" y="280"/>
                    <a:pt x="320" y="281"/>
                  </a:cubicBezTo>
                  <a:cubicBezTo>
                    <a:pt x="317" y="282"/>
                    <a:pt x="315" y="284"/>
                    <a:pt x="314" y="285"/>
                  </a:cubicBezTo>
                  <a:cubicBezTo>
                    <a:pt x="310" y="285"/>
                    <a:pt x="308" y="288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lnTo>
                    <a:pt x="306" y="242"/>
                  </a:lnTo>
                  <a:lnTo>
                    <a:pt x="306" y="242"/>
                  </a:lnTo>
                  <a:close/>
                  <a:moveTo>
                    <a:pt x="389" y="268"/>
                  </a:moveTo>
                  <a:lnTo>
                    <a:pt x="389" y="268"/>
                  </a:lnTo>
                  <a:cubicBezTo>
                    <a:pt x="388" y="267"/>
                    <a:pt x="387" y="266"/>
                    <a:pt x="386" y="266"/>
                  </a:cubicBezTo>
                  <a:cubicBezTo>
                    <a:pt x="387" y="264"/>
                    <a:pt x="388" y="263"/>
                    <a:pt x="389" y="262"/>
                  </a:cubicBezTo>
                  <a:cubicBezTo>
                    <a:pt x="389" y="262"/>
                    <a:pt x="386" y="259"/>
                    <a:pt x="385" y="258"/>
                  </a:cubicBezTo>
                  <a:cubicBezTo>
                    <a:pt x="380" y="255"/>
                    <a:pt x="371" y="250"/>
                    <a:pt x="365" y="248"/>
                  </a:cubicBezTo>
                  <a:cubicBezTo>
                    <a:pt x="363" y="247"/>
                    <a:pt x="363" y="247"/>
                    <a:pt x="365" y="249"/>
                  </a:cubicBezTo>
                  <a:cubicBezTo>
                    <a:pt x="367" y="250"/>
                    <a:pt x="381" y="258"/>
                    <a:pt x="383" y="262"/>
                  </a:cubicBezTo>
                  <a:lnTo>
                    <a:pt x="382" y="263"/>
                  </a:lnTo>
                  <a:cubicBezTo>
                    <a:pt x="372" y="256"/>
                    <a:pt x="359" y="250"/>
                    <a:pt x="348" y="247"/>
                  </a:cubicBezTo>
                  <a:cubicBezTo>
                    <a:pt x="349" y="245"/>
                    <a:pt x="351" y="242"/>
                    <a:pt x="351" y="242"/>
                  </a:cubicBezTo>
                  <a:lnTo>
                    <a:pt x="348" y="242"/>
                  </a:lnTo>
                  <a:cubicBezTo>
                    <a:pt x="347" y="243"/>
                    <a:pt x="346" y="245"/>
                    <a:pt x="345" y="246"/>
                  </a:cubicBezTo>
                  <a:cubicBezTo>
                    <a:pt x="344" y="246"/>
                    <a:pt x="343" y="246"/>
                    <a:pt x="342" y="246"/>
                  </a:cubicBezTo>
                  <a:cubicBezTo>
                    <a:pt x="344" y="244"/>
                    <a:pt x="345" y="241"/>
                    <a:pt x="346" y="240"/>
                  </a:cubicBezTo>
                  <a:cubicBezTo>
                    <a:pt x="360" y="241"/>
                    <a:pt x="382" y="252"/>
                    <a:pt x="393" y="262"/>
                  </a:cubicBezTo>
                  <a:cubicBezTo>
                    <a:pt x="392" y="263"/>
                    <a:pt x="390" y="266"/>
                    <a:pt x="389" y="268"/>
                  </a:cubicBezTo>
                  <a:lnTo>
                    <a:pt x="389" y="268"/>
                  </a:lnTo>
                  <a:close/>
                  <a:moveTo>
                    <a:pt x="352" y="234"/>
                  </a:moveTo>
                  <a:lnTo>
                    <a:pt x="352" y="234"/>
                  </a:lnTo>
                  <a:cubicBezTo>
                    <a:pt x="352" y="235"/>
                    <a:pt x="352" y="236"/>
                    <a:pt x="352" y="237"/>
                  </a:cubicBezTo>
                  <a:cubicBezTo>
                    <a:pt x="350" y="236"/>
                    <a:pt x="349" y="236"/>
                    <a:pt x="347" y="236"/>
                  </a:cubicBezTo>
                  <a:cubicBezTo>
                    <a:pt x="348" y="235"/>
                    <a:pt x="348" y="234"/>
                    <a:pt x="348" y="233"/>
                  </a:cubicBezTo>
                  <a:cubicBezTo>
                    <a:pt x="349" y="233"/>
                    <a:pt x="349" y="234"/>
                    <a:pt x="350" y="234"/>
                  </a:cubicBezTo>
                  <a:cubicBezTo>
                    <a:pt x="350" y="235"/>
                    <a:pt x="351" y="233"/>
                    <a:pt x="352" y="234"/>
                  </a:cubicBezTo>
                  <a:lnTo>
                    <a:pt x="352" y="234"/>
                  </a:lnTo>
                  <a:close/>
                  <a:moveTo>
                    <a:pt x="345" y="228"/>
                  </a:moveTo>
                  <a:lnTo>
                    <a:pt x="345" y="228"/>
                  </a:lnTo>
                  <a:cubicBezTo>
                    <a:pt x="346" y="228"/>
                    <a:pt x="346" y="228"/>
                    <a:pt x="347" y="227"/>
                  </a:cubicBezTo>
                  <a:cubicBezTo>
                    <a:pt x="347" y="227"/>
                    <a:pt x="346" y="226"/>
                    <a:pt x="346" y="226"/>
                  </a:cubicBezTo>
                  <a:cubicBezTo>
                    <a:pt x="346" y="226"/>
                    <a:pt x="346" y="225"/>
                    <a:pt x="346" y="225"/>
                  </a:cubicBezTo>
                  <a:cubicBezTo>
                    <a:pt x="346" y="225"/>
                    <a:pt x="347" y="225"/>
                    <a:pt x="347" y="225"/>
                  </a:cubicBezTo>
                  <a:cubicBezTo>
                    <a:pt x="347" y="225"/>
                    <a:pt x="348" y="226"/>
                    <a:pt x="348" y="225"/>
                  </a:cubicBezTo>
                  <a:cubicBezTo>
                    <a:pt x="348" y="225"/>
                    <a:pt x="348" y="224"/>
                    <a:pt x="348" y="223"/>
                  </a:cubicBezTo>
                  <a:lnTo>
                    <a:pt x="348" y="223"/>
                  </a:lnTo>
                  <a:lnTo>
                    <a:pt x="348" y="223"/>
                  </a:lnTo>
                  <a:cubicBezTo>
                    <a:pt x="348" y="223"/>
                    <a:pt x="349" y="223"/>
                    <a:pt x="349" y="224"/>
                  </a:cubicBezTo>
                  <a:cubicBezTo>
                    <a:pt x="349" y="224"/>
                    <a:pt x="349" y="224"/>
                    <a:pt x="350" y="224"/>
                  </a:cubicBezTo>
                  <a:cubicBezTo>
                    <a:pt x="350" y="225"/>
                    <a:pt x="350" y="223"/>
                    <a:pt x="350" y="223"/>
                  </a:cubicBezTo>
                  <a:cubicBezTo>
                    <a:pt x="351" y="222"/>
                    <a:pt x="351" y="222"/>
                    <a:pt x="351" y="222"/>
                  </a:cubicBezTo>
                  <a:cubicBezTo>
                    <a:pt x="351" y="222"/>
                    <a:pt x="352" y="223"/>
                    <a:pt x="352" y="224"/>
                  </a:cubicBezTo>
                  <a:cubicBezTo>
                    <a:pt x="352" y="224"/>
                    <a:pt x="351" y="224"/>
                    <a:pt x="352" y="225"/>
                  </a:cubicBezTo>
                  <a:cubicBezTo>
                    <a:pt x="352" y="225"/>
                    <a:pt x="352" y="224"/>
                    <a:pt x="353" y="224"/>
                  </a:cubicBezTo>
                  <a:cubicBezTo>
                    <a:pt x="353" y="224"/>
                    <a:pt x="353" y="223"/>
                    <a:pt x="354" y="223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4" y="225"/>
                    <a:pt x="353" y="226"/>
                    <a:pt x="353" y="226"/>
                  </a:cubicBezTo>
                  <a:cubicBezTo>
                    <a:pt x="353" y="227"/>
                    <a:pt x="355" y="226"/>
                    <a:pt x="355" y="226"/>
                  </a:cubicBezTo>
                  <a:lnTo>
                    <a:pt x="355" y="226"/>
                  </a:lnTo>
                  <a:cubicBezTo>
                    <a:pt x="355" y="226"/>
                    <a:pt x="355" y="227"/>
                    <a:pt x="354" y="227"/>
                  </a:cubicBezTo>
                  <a:cubicBezTo>
                    <a:pt x="354" y="228"/>
                    <a:pt x="354" y="228"/>
                    <a:pt x="353" y="228"/>
                  </a:cubicBezTo>
                  <a:cubicBezTo>
                    <a:pt x="353" y="229"/>
                    <a:pt x="353" y="229"/>
                    <a:pt x="354" y="229"/>
                  </a:cubicBezTo>
                  <a:cubicBezTo>
                    <a:pt x="354" y="229"/>
                    <a:pt x="355" y="229"/>
                    <a:pt x="355" y="229"/>
                  </a:cubicBezTo>
                  <a:cubicBezTo>
                    <a:pt x="355" y="229"/>
                    <a:pt x="354" y="230"/>
                    <a:pt x="354" y="231"/>
                  </a:cubicBezTo>
                  <a:cubicBezTo>
                    <a:pt x="352" y="231"/>
                    <a:pt x="351" y="231"/>
                    <a:pt x="350" y="231"/>
                  </a:cubicBezTo>
                  <a:cubicBezTo>
                    <a:pt x="350" y="231"/>
                    <a:pt x="350" y="232"/>
                    <a:pt x="350" y="231"/>
                  </a:cubicBezTo>
                  <a:cubicBezTo>
                    <a:pt x="350" y="231"/>
                    <a:pt x="349" y="231"/>
                    <a:pt x="349" y="231"/>
                  </a:cubicBezTo>
                  <a:cubicBezTo>
                    <a:pt x="349" y="231"/>
                    <a:pt x="349" y="231"/>
                    <a:pt x="348" y="230"/>
                  </a:cubicBezTo>
                  <a:cubicBezTo>
                    <a:pt x="347" y="230"/>
                    <a:pt x="346" y="230"/>
                    <a:pt x="346" y="229"/>
                  </a:cubicBezTo>
                  <a:cubicBezTo>
                    <a:pt x="346" y="228"/>
                    <a:pt x="345" y="228"/>
                    <a:pt x="345" y="228"/>
                  </a:cubicBezTo>
                  <a:lnTo>
                    <a:pt x="345" y="228"/>
                  </a:lnTo>
                  <a:close/>
                  <a:moveTo>
                    <a:pt x="369" y="239"/>
                  </a:moveTo>
                  <a:lnTo>
                    <a:pt x="369" y="239"/>
                  </a:lnTo>
                  <a:cubicBezTo>
                    <a:pt x="369" y="240"/>
                    <a:pt x="368" y="241"/>
                    <a:pt x="368" y="242"/>
                  </a:cubicBezTo>
                  <a:cubicBezTo>
                    <a:pt x="367" y="242"/>
                    <a:pt x="365" y="241"/>
                    <a:pt x="364" y="240"/>
                  </a:cubicBezTo>
                  <a:cubicBezTo>
                    <a:pt x="365" y="239"/>
                    <a:pt x="365" y="238"/>
                    <a:pt x="366" y="237"/>
                  </a:cubicBezTo>
                  <a:cubicBezTo>
                    <a:pt x="366" y="238"/>
                    <a:pt x="367" y="238"/>
                    <a:pt x="367" y="239"/>
                  </a:cubicBezTo>
                  <a:cubicBezTo>
                    <a:pt x="367" y="239"/>
                    <a:pt x="369" y="238"/>
                    <a:pt x="369" y="239"/>
                  </a:cubicBezTo>
                  <a:lnTo>
                    <a:pt x="369" y="239"/>
                  </a:lnTo>
                  <a:close/>
                  <a:moveTo>
                    <a:pt x="364" y="232"/>
                  </a:moveTo>
                  <a:lnTo>
                    <a:pt x="364" y="232"/>
                  </a:lnTo>
                  <a:cubicBezTo>
                    <a:pt x="364" y="232"/>
                    <a:pt x="365" y="232"/>
                    <a:pt x="365" y="232"/>
                  </a:cubicBezTo>
                  <a:cubicBezTo>
                    <a:pt x="366" y="231"/>
                    <a:pt x="365" y="230"/>
                    <a:pt x="365" y="230"/>
                  </a:cubicBezTo>
                  <a:cubicBezTo>
                    <a:pt x="365" y="230"/>
                    <a:pt x="365" y="229"/>
                    <a:pt x="365" y="229"/>
                  </a:cubicBezTo>
                  <a:cubicBezTo>
                    <a:pt x="365" y="229"/>
                    <a:pt x="366" y="229"/>
                    <a:pt x="366" y="230"/>
                  </a:cubicBezTo>
                  <a:cubicBezTo>
                    <a:pt x="366" y="230"/>
                    <a:pt x="367" y="230"/>
                    <a:pt x="367" y="230"/>
                  </a:cubicBezTo>
                  <a:cubicBezTo>
                    <a:pt x="367" y="229"/>
                    <a:pt x="367" y="228"/>
                    <a:pt x="367" y="228"/>
                  </a:cubicBezTo>
                  <a:lnTo>
                    <a:pt x="367" y="227"/>
                  </a:lnTo>
                  <a:lnTo>
                    <a:pt x="367" y="228"/>
                  </a:lnTo>
                  <a:cubicBezTo>
                    <a:pt x="368" y="228"/>
                    <a:pt x="368" y="228"/>
                    <a:pt x="368" y="228"/>
                  </a:cubicBezTo>
                  <a:cubicBezTo>
                    <a:pt x="368" y="228"/>
                    <a:pt x="369" y="229"/>
                    <a:pt x="369" y="229"/>
                  </a:cubicBezTo>
                  <a:cubicBezTo>
                    <a:pt x="369" y="230"/>
                    <a:pt x="370" y="228"/>
                    <a:pt x="370" y="228"/>
                  </a:cubicBezTo>
                  <a:cubicBezTo>
                    <a:pt x="370" y="227"/>
                    <a:pt x="371" y="227"/>
                    <a:pt x="371" y="227"/>
                  </a:cubicBezTo>
                  <a:cubicBezTo>
                    <a:pt x="371" y="227"/>
                    <a:pt x="371" y="228"/>
                    <a:pt x="371" y="229"/>
                  </a:cubicBezTo>
                  <a:cubicBezTo>
                    <a:pt x="371" y="229"/>
                    <a:pt x="371" y="230"/>
                    <a:pt x="371" y="230"/>
                  </a:cubicBezTo>
                  <a:cubicBezTo>
                    <a:pt x="371" y="230"/>
                    <a:pt x="372" y="230"/>
                    <a:pt x="372" y="229"/>
                  </a:cubicBezTo>
                  <a:cubicBezTo>
                    <a:pt x="372" y="229"/>
                    <a:pt x="373" y="229"/>
                    <a:pt x="373" y="229"/>
                  </a:cubicBezTo>
                  <a:cubicBezTo>
                    <a:pt x="373" y="229"/>
                    <a:pt x="373" y="229"/>
                    <a:pt x="373" y="229"/>
                  </a:cubicBezTo>
                  <a:cubicBezTo>
                    <a:pt x="373" y="230"/>
                    <a:pt x="372" y="231"/>
                    <a:pt x="372" y="232"/>
                  </a:cubicBezTo>
                  <a:cubicBezTo>
                    <a:pt x="372" y="232"/>
                    <a:pt x="373" y="232"/>
                    <a:pt x="373" y="232"/>
                  </a:cubicBezTo>
                  <a:lnTo>
                    <a:pt x="374" y="232"/>
                  </a:lnTo>
                  <a:cubicBezTo>
                    <a:pt x="374" y="232"/>
                    <a:pt x="373" y="233"/>
                    <a:pt x="373" y="233"/>
                  </a:cubicBezTo>
                  <a:cubicBezTo>
                    <a:pt x="372" y="233"/>
                    <a:pt x="372" y="234"/>
                    <a:pt x="372" y="234"/>
                  </a:cubicBezTo>
                  <a:cubicBezTo>
                    <a:pt x="371" y="234"/>
                    <a:pt x="371" y="234"/>
                    <a:pt x="372" y="234"/>
                  </a:cubicBezTo>
                  <a:cubicBezTo>
                    <a:pt x="372" y="234"/>
                    <a:pt x="373" y="234"/>
                    <a:pt x="373" y="235"/>
                  </a:cubicBezTo>
                  <a:cubicBezTo>
                    <a:pt x="373" y="235"/>
                    <a:pt x="372" y="236"/>
                    <a:pt x="371" y="236"/>
                  </a:cubicBezTo>
                  <a:cubicBezTo>
                    <a:pt x="370" y="236"/>
                    <a:pt x="369" y="236"/>
                    <a:pt x="368" y="236"/>
                  </a:cubicBezTo>
                  <a:cubicBezTo>
                    <a:pt x="368" y="236"/>
                    <a:pt x="368" y="236"/>
                    <a:pt x="367" y="236"/>
                  </a:cubicBezTo>
                  <a:cubicBezTo>
                    <a:pt x="367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6" y="235"/>
                  </a:cubicBezTo>
                  <a:cubicBezTo>
                    <a:pt x="366" y="234"/>
                    <a:pt x="365" y="234"/>
                    <a:pt x="364" y="233"/>
                  </a:cubicBezTo>
                  <a:cubicBezTo>
                    <a:pt x="364" y="232"/>
                    <a:pt x="364" y="232"/>
                    <a:pt x="364" y="232"/>
                  </a:cubicBezTo>
                  <a:lnTo>
                    <a:pt x="364" y="232"/>
                  </a:lnTo>
                  <a:close/>
                  <a:moveTo>
                    <a:pt x="380" y="244"/>
                  </a:moveTo>
                  <a:lnTo>
                    <a:pt x="380" y="244"/>
                  </a:lnTo>
                  <a:cubicBezTo>
                    <a:pt x="380" y="244"/>
                    <a:pt x="381" y="247"/>
                    <a:pt x="381" y="246"/>
                  </a:cubicBezTo>
                  <a:cubicBezTo>
                    <a:pt x="382" y="246"/>
                    <a:pt x="383" y="246"/>
                    <a:pt x="383" y="246"/>
                  </a:cubicBezTo>
                  <a:cubicBezTo>
                    <a:pt x="383" y="247"/>
                    <a:pt x="382" y="248"/>
                    <a:pt x="382" y="249"/>
                  </a:cubicBezTo>
                  <a:cubicBezTo>
                    <a:pt x="380" y="248"/>
                    <a:pt x="379" y="248"/>
                    <a:pt x="378" y="247"/>
                  </a:cubicBezTo>
                  <a:cubicBezTo>
                    <a:pt x="379" y="246"/>
                    <a:pt x="379" y="245"/>
                    <a:pt x="380" y="244"/>
                  </a:cubicBezTo>
                  <a:lnTo>
                    <a:pt x="380" y="244"/>
                  </a:lnTo>
                  <a:close/>
                  <a:moveTo>
                    <a:pt x="381" y="239"/>
                  </a:moveTo>
                  <a:lnTo>
                    <a:pt x="381" y="239"/>
                  </a:lnTo>
                  <a:cubicBezTo>
                    <a:pt x="381" y="239"/>
                    <a:pt x="382" y="239"/>
                    <a:pt x="382" y="239"/>
                  </a:cubicBezTo>
                  <a:cubicBezTo>
                    <a:pt x="382" y="240"/>
                    <a:pt x="383" y="240"/>
                    <a:pt x="383" y="239"/>
                  </a:cubicBezTo>
                  <a:cubicBezTo>
                    <a:pt x="383" y="239"/>
                    <a:pt x="383" y="239"/>
                    <a:pt x="382" y="238"/>
                  </a:cubicBezTo>
                  <a:cubicBezTo>
                    <a:pt x="382" y="237"/>
                    <a:pt x="383" y="237"/>
                    <a:pt x="383" y="237"/>
                  </a:cubicBezTo>
                  <a:lnTo>
                    <a:pt x="383" y="237"/>
                  </a:lnTo>
                  <a:cubicBezTo>
                    <a:pt x="383" y="237"/>
                    <a:pt x="384" y="238"/>
                    <a:pt x="384" y="238"/>
                  </a:cubicBezTo>
                  <a:cubicBezTo>
                    <a:pt x="385" y="238"/>
                    <a:pt x="384" y="236"/>
                    <a:pt x="386" y="235"/>
                  </a:cubicBezTo>
                  <a:cubicBezTo>
                    <a:pt x="386" y="235"/>
                    <a:pt x="386" y="235"/>
                    <a:pt x="386" y="236"/>
                  </a:cubicBezTo>
                  <a:cubicBezTo>
                    <a:pt x="386" y="236"/>
                    <a:pt x="386" y="237"/>
                    <a:pt x="386" y="237"/>
                  </a:cubicBezTo>
                  <a:cubicBezTo>
                    <a:pt x="386" y="237"/>
                    <a:pt x="386" y="238"/>
                    <a:pt x="386" y="238"/>
                  </a:cubicBezTo>
                  <a:cubicBezTo>
                    <a:pt x="387" y="238"/>
                    <a:pt x="387" y="238"/>
                    <a:pt x="387" y="237"/>
                  </a:cubicBezTo>
                  <a:cubicBezTo>
                    <a:pt x="388" y="236"/>
                    <a:pt x="388" y="236"/>
                    <a:pt x="389" y="236"/>
                  </a:cubicBezTo>
                  <a:cubicBezTo>
                    <a:pt x="389" y="236"/>
                    <a:pt x="389" y="237"/>
                    <a:pt x="388" y="237"/>
                  </a:cubicBezTo>
                  <a:cubicBezTo>
                    <a:pt x="388" y="238"/>
                    <a:pt x="387" y="239"/>
                    <a:pt x="388" y="239"/>
                  </a:cubicBezTo>
                  <a:cubicBezTo>
                    <a:pt x="388" y="239"/>
                    <a:pt x="389" y="239"/>
                    <a:pt x="389" y="239"/>
                  </a:cubicBezTo>
                  <a:cubicBezTo>
                    <a:pt x="389" y="239"/>
                    <a:pt x="390" y="239"/>
                    <a:pt x="390" y="239"/>
                  </a:cubicBezTo>
                  <a:lnTo>
                    <a:pt x="390" y="239"/>
                  </a:lnTo>
                  <a:lnTo>
                    <a:pt x="390" y="240"/>
                  </a:lnTo>
                  <a:cubicBezTo>
                    <a:pt x="390" y="240"/>
                    <a:pt x="389" y="240"/>
                    <a:pt x="388" y="241"/>
                  </a:cubicBezTo>
                  <a:cubicBezTo>
                    <a:pt x="388" y="241"/>
                    <a:pt x="389" y="241"/>
                    <a:pt x="389" y="241"/>
                  </a:cubicBezTo>
                  <a:cubicBezTo>
                    <a:pt x="389" y="242"/>
                    <a:pt x="390" y="242"/>
                    <a:pt x="390" y="242"/>
                  </a:cubicBezTo>
                  <a:cubicBezTo>
                    <a:pt x="390" y="242"/>
                    <a:pt x="390" y="242"/>
                    <a:pt x="389" y="243"/>
                  </a:cubicBezTo>
                  <a:cubicBezTo>
                    <a:pt x="389" y="243"/>
                    <a:pt x="388" y="243"/>
                    <a:pt x="388" y="243"/>
                  </a:cubicBezTo>
                  <a:cubicBezTo>
                    <a:pt x="388" y="244"/>
                    <a:pt x="389" y="244"/>
                    <a:pt x="389" y="244"/>
                  </a:cubicBezTo>
                  <a:cubicBezTo>
                    <a:pt x="389" y="245"/>
                    <a:pt x="388" y="245"/>
                    <a:pt x="388" y="245"/>
                  </a:cubicBezTo>
                  <a:cubicBezTo>
                    <a:pt x="387" y="245"/>
                    <a:pt x="386" y="245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2" y="243"/>
                    <a:pt x="381" y="242"/>
                    <a:pt x="381" y="241"/>
                  </a:cubicBezTo>
                  <a:cubicBezTo>
                    <a:pt x="380" y="240"/>
                    <a:pt x="381" y="239"/>
                    <a:pt x="381" y="239"/>
                  </a:cubicBezTo>
                  <a:lnTo>
                    <a:pt x="381" y="239"/>
                  </a:lnTo>
                  <a:close/>
                  <a:moveTo>
                    <a:pt x="395" y="254"/>
                  </a:moveTo>
                  <a:lnTo>
                    <a:pt x="395" y="254"/>
                  </a:lnTo>
                  <a:cubicBezTo>
                    <a:pt x="395" y="254"/>
                    <a:pt x="395" y="257"/>
                    <a:pt x="395" y="256"/>
                  </a:cubicBezTo>
                  <a:cubicBezTo>
                    <a:pt x="396" y="256"/>
                    <a:pt x="397" y="257"/>
                    <a:pt x="397" y="257"/>
                  </a:cubicBezTo>
                  <a:cubicBezTo>
                    <a:pt x="397" y="257"/>
                    <a:pt x="396" y="258"/>
                    <a:pt x="396" y="259"/>
                  </a:cubicBezTo>
                  <a:cubicBezTo>
                    <a:pt x="395" y="258"/>
                    <a:pt x="393" y="257"/>
                    <a:pt x="392" y="256"/>
                  </a:cubicBezTo>
                  <a:cubicBezTo>
                    <a:pt x="393" y="256"/>
                    <a:pt x="394" y="255"/>
                    <a:pt x="395" y="254"/>
                  </a:cubicBezTo>
                  <a:lnTo>
                    <a:pt x="395" y="254"/>
                  </a:lnTo>
                  <a:close/>
                  <a:moveTo>
                    <a:pt x="396" y="249"/>
                  </a:moveTo>
                  <a:lnTo>
                    <a:pt x="396" y="249"/>
                  </a:lnTo>
                  <a:cubicBezTo>
                    <a:pt x="397" y="249"/>
                    <a:pt x="397" y="249"/>
                    <a:pt x="397" y="250"/>
                  </a:cubicBezTo>
                  <a:cubicBezTo>
                    <a:pt x="398" y="251"/>
                    <a:pt x="398" y="250"/>
                    <a:pt x="398" y="250"/>
                  </a:cubicBezTo>
                  <a:cubicBezTo>
                    <a:pt x="398" y="250"/>
                    <a:pt x="398" y="249"/>
                    <a:pt x="398" y="249"/>
                  </a:cubicBezTo>
                  <a:cubicBezTo>
                    <a:pt x="398" y="248"/>
                    <a:pt x="399" y="247"/>
                    <a:pt x="399" y="247"/>
                  </a:cubicBezTo>
                  <a:lnTo>
                    <a:pt x="399" y="247"/>
                  </a:lnTo>
                  <a:cubicBezTo>
                    <a:pt x="399" y="248"/>
                    <a:pt x="399" y="249"/>
                    <a:pt x="400" y="249"/>
                  </a:cubicBezTo>
                  <a:cubicBezTo>
                    <a:pt x="400" y="249"/>
                    <a:pt x="400" y="247"/>
                    <a:pt x="402" y="246"/>
                  </a:cubicBezTo>
                  <a:cubicBezTo>
                    <a:pt x="402" y="246"/>
                    <a:pt x="402" y="247"/>
                    <a:pt x="402" y="247"/>
                  </a:cubicBezTo>
                  <a:cubicBezTo>
                    <a:pt x="402" y="247"/>
                    <a:pt x="402" y="248"/>
                    <a:pt x="402" y="248"/>
                  </a:cubicBezTo>
                  <a:cubicBezTo>
                    <a:pt x="402" y="248"/>
                    <a:pt x="402" y="249"/>
                    <a:pt x="402" y="249"/>
                  </a:cubicBezTo>
                  <a:cubicBezTo>
                    <a:pt x="402" y="249"/>
                    <a:pt x="402" y="249"/>
                    <a:pt x="403" y="249"/>
                  </a:cubicBezTo>
                  <a:cubicBezTo>
                    <a:pt x="403" y="248"/>
                    <a:pt x="404" y="248"/>
                    <a:pt x="404" y="248"/>
                  </a:cubicBezTo>
                  <a:cubicBezTo>
                    <a:pt x="405" y="248"/>
                    <a:pt x="404" y="248"/>
                    <a:pt x="404" y="249"/>
                  </a:cubicBezTo>
                  <a:cubicBezTo>
                    <a:pt x="404" y="249"/>
                    <a:pt x="403" y="250"/>
                    <a:pt x="403" y="251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5" y="251"/>
                    <a:pt x="405" y="251"/>
                    <a:pt x="405" y="251"/>
                  </a:cubicBezTo>
                  <a:lnTo>
                    <a:pt x="405" y="251"/>
                  </a:lnTo>
                  <a:lnTo>
                    <a:pt x="405" y="251"/>
                  </a:lnTo>
                  <a:cubicBezTo>
                    <a:pt x="405" y="252"/>
                    <a:pt x="404" y="252"/>
                    <a:pt x="403" y="252"/>
                  </a:cubicBezTo>
                  <a:cubicBezTo>
                    <a:pt x="403" y="253"/>
                    <a:pt x="404" y="253"/>
                    <a:pt x="404" y="253"/>
                  </a:cubicBezTo>
                  <a:cubicBezTo>
                    <a:pt x="404" y="253"/>
                    <a:pt x="405" y="254"/>
                    <a:pt x="405" y="254"/>
                  </a:cubicBezTo>
                  <a:cubicBezTo>
                    <a:pt x="405" y="254"/>
                    <a:pt x="404" y="254"/>
                    <a:pt x="404" y="254"/>
                  </a:cubicBezTo>
                  <a:cubicBezTo>
                    <a:pt x="404" y="254"/>
                    <a:pt x="403" y="254"/>
                    <a:pt x="403" y="255"/>
                  </a:cubicBezTo>
                  <a:cubicBezTo>
                    <a:pt x="402" y="255"/>
                    <a:pt x="403" y="256"/>
                    <a:pt x="403" y="256"/>
                  </a:cubicBezTo>
                  <a:cubicBezTo>
                    <a:pt x="403" y="256"/>
                    <a:pt x="402" y="256"/>
                    <a:pt x="402" y="256"/>
                  </a:cubicBezTo>
                  <a:cubicBezTo>
                    <a:pt x="401" y="256"/>
                    <a:pt x="400" y="256"/>
                    <a:pt x="399" y="255"/>
                  </a:cubicBezTo>
                  <a:cubicBezTo>
                    <a:pt x="399" y="255"/>
                    <a:pt x="398" y="255"/>
                    <a:pt x="398" y="255"/>
                  </a:cubicBezTo>
                  <a:cubicBezTo>
                    <a:pt x="398" y="255"/>
                    <a:pt x="398" y="255"/>
                    <a:pt x="398" y="255"/>
                  </a:cubicBezTo>
                  <a:cubicBezTo>
                    <a:pt x="397" y="254"/>
                    <a:pt x="397" y="255"/>
                    <a:pt x="397" y="254"/>
                  </a:cubicBezTo>
                  <a:cubicBezTo>
                    <a:pt x="397" y="253"/>
                    <a:pt x="396" y="252"/>
                    <a:pt x="396" y="251"/>
                  </a:cubicBezTo>
                  <a:cubicBezTo>
                    <a:pt x="396" y="250"/>
                    <a:pt x="396" y="249"/>
                    <a:pt x="396" y="249"/>
                  </a:cubicBezTo>
                  <a:lnTo>
                    <a:pt x="396" y="249"/>
                  </a:lnTo>
                  <a:close/>
                  <a:moveTo>
                    <a:pt x="396" y="227"/>
                  </a:moveTo>
                  <a:lnTo>
                    <a:pt x="396" y="227"/>
                  </a:lnTo>
                  <a:cubicBezTo>
                    <a:pt x="395" y="227"/>
                    <a:pt x="392" y="228"/>
                    <a:pt x="391" y="226"/>
                  </a:cubicBezTo>
                  <a:cubicBezTo>
                    <a:pt x="390" y="225"/>
                    <a:pt x="392" y="224"/>
                    <a:pt x="393" y="223"/>
                  </a:cubicBezTo>
                  <a:cubicBezTo>
                    <a:pt x="394" y="222"/>
                    <a:pt x="393" y="222"/>
                    <a:pt x="392" y="222"/>
                  </a:cubicBezTo>
                  <a:cubicBezTo>
                    <a:pt x="391" y="222"/>
                    <a:pt x="390" y="223"/>
                    <a:pt x="389" y="223"/>
                  </a:cubicBezTo>
                  <a:cubicBezTo>
                    <a:pt x="388" y="222"/>
                    <a:pt x="387" y="222"/>
                    <a:pt x="386" y="221"/>
                  </a:cubicBezTo>
                  <a:cubicBezTo>
                    <a:pt x="385" y="220"/>
                    <a:pt x="384" y="218"/>
                    <a:pt x="386" y="218"/>
                  </a:cubicBezTo>
                  <a:cubicBezTo>
                    <a:pt x="387" y="218"/>
                    <a:pt x="389" y="218"/>
                    <a:pt x="387" y="217"/>
                  </a:cubicBezTo>
                  <a:cubicBezTo>
                    <a:pt x="387" y="216"/>
                    <a:pt x="385" y="216"/>
                    <a:pt x="385" y="216"/>
                  </a:cubicBezTo>
                  <a:cubicBezTo>
                    <a:pt x="383" y="214"/>
                    <a:pt x="383" y="213"/>
                    <a:pt x="383" y="211"/>
                  </a:cubicBezTo>
                  <a:cubicBezTo>
                    <a:pt x="383" y="210"/>
                    <a:pt x="384" y="208"/>
                    <a:pt x="384" y="208"/>
                  </a:cubicBezTo>
                  <a:cubicBezTo>
                    <a:pt x="385" y="209"/>
                    <a:pt x="387" y="210"/>
                    <a:pt x="387" y="209"/>
                  </a:cubicBezTo>
                  <a:cubicBezTo>
                    <a:pt x="387" y="208"/>
                    <a:pt x="385" y="206"/>
                    <a:pt x="385" y="206"/>
                  </a:cubicBezTo>
                  <a:cubicBezTo>
                    <a:pt x="384" y="204"/>
                    <a:pt x="383" y="203"/>
                    <a:pt x="384" y="201"/>
                  </a:cubicBezTo>
                  <a:cubicBezTo>
                    <a:pt x="384" y="201"/>
                    <a:pt x="384" y="200"/>
                    <a:pt x="384" y="200"/>
                  </a:cubicBezTo>
                  <a:cubicBezTo>
                    <a:pt x="385" y="199"/>
                    <a:pt x="386" y="200"/>
                    <a:pt x="386" y="200"/>
                  </a:cubicBezTo>
                  <a:cubicBezTo>
                    <a:pt x="387" y="200"/>
                    <a:pt x="386" y="198"/>
                    <a:pt x="385" y="195"/>
                  </a:cubicBezTo>
                  <a:cubicBezTo>
                    <a:pt x="385" y="194"/>
                    <a:pt x="385" y="192"/>
                    <a:pt x="385" y="191"/>
                  </a:cubicBezTo>
                  <a:cubicBezTo>
                    <a:pt x="386" y="189"/>
                    <a:pt x="386" y="187"/>
                    <a:pt x="385" y="185"/>
                  </a:cubicBezTo>
                  <a:cubicBezTo>
                    <a:pt x="390" y="188"/>
                    <a:pt x="390" y="195"/>
                    <a:pt x="390" y="202"/>
                  </a:cubicBezTo>
                  <a:cubicBezTo>
                    <a:pt x="389" y="204"/>
                    <a:pt x="389" y="205"/>
                    <a:pt x="389" y="206"/>
                  </a:cubicBezTo>
                  <a:cubicBezTo>
                    <a:pt x="389" y="213"/>
                    <a:pt x="393" y="217"/>
                    <a:pt x="399" y="218"/>
                  </a:cubicBezTo>
                  <a:cubicBezTo>
                    <a:pt x="402" y="218"/>
                    <a:pt x="405" y="217"/>
                    <a:pt x="407" y="215"/>
                  </a:cubicBezTo>
                  <a:cubicBezTo>
                    <a:pt x="408" y="213"/>
                    <a:pt x="409" y="213"/>
                    <a:pt x="409" y="211"/>
                  </a:cubicBezTo>
                  <a:cubicBezTo>
                    <a:pt x="411" y="211"/>
                    <a:pt x="414" y="210"/>
                    <a:pt x="416" y="207"/>
                  </a:cubicBezTo>
                  <a:cubicBezTo>
                    <a:pt x="418" y="208"/>
                    <a:pt x="418" y="210"/>
                    <a:pt x="418" y="211"/>
                  </a:cubicBezTo>
                  <a:cubicBezTo>
                    <a:pt x="418" y="213"/>
                    <a:pt x="418" y="215"/>
                    <a:pt x="416" y="215"/>
                  </a:cubicBezTo>
                  <a:cubicBezTo>
                    <a:pt x="416" y="215"/>
                    <a:pt x="415" y="214"/>
                    <a:pt x="414" y="213"/>
                  </a:cubicBezTo>
                  <a:cubicBezTo>
                    <a:pt x="413" y="213"/>
                    <a:pt x="413" y="213"/>
                    <a:pt x="414" y="215"/>
                  </a:cubicBezTo>
                  <a:cubicBezTo>
                    <a:pt x="415" y="218"/>
                    <a:pt x="414" y="221"/>
                    <a:pt x="413" y="222"/>
                  </a:cubicBezTo>
                  <a:cubicBezTo>
                    <a:pt x="411" y="224"/>
                    <a:pt x="410" y="223"/>
                    <a:pt x="410" y="221"/>
                  </a:cubicBezTo>
                  <a:cubicBezTo>
                    <a:pt x="409" y="219"/>
                    <a:pt x="408" y="219"/>
                    <a:pt x="408" y="220"/>
                  </a:cubicBezTo>
                  <a:cubicBezTo>
                    <a:pt x="408" y="223"/>
                    <a:pt x="408" y="224"/>
                    <a:pt x="405" y="226"/>
                  </a:cubicBezTo>
                  <a:cubicBezTo>
                    <a:pt x="404" y="226"/>
                    <a:pt x="402" y="227"/>
                    <a:pt x="401" y="226"/>
                  </a:cubicBezTo>
                  <a:cubicBezTo>
                    <a:pt x="400" y="226"/>
                    <a:pt x="401" y="225"/>
                    <a:pt x="401" y="225"/>
                  </a:cubicBezTo>
                  <a:cubicBezTo>
                    <a:pt x="402" y="223"/>
                    <a:pt x="401" y="223"/>
                    <a:pt x="400" y="224"/>
                  </a:cubicBezTo>
                  <a:cubicBezTo>
                    <a:pt x="399" y="225"/>
                    <a:pt x="398" y="226"/>
                    <a:pt x="396" y="227"/>
                  </a:cubicBezTo>
                  <a:lnTo>
                    <a:pt x="396" y="227"/>
                  </a:lnTo>
                  <a:close/>
                  <a:moveTo>
                    <a:pt x="381" y="199"/>
                  </a:moveTo>
                  <a:lnTo>
                    <a:pt x="381" y="199"/>
                  </a:lnTo>
                  <a:cubicBezTo>
                    <a:pt x="381" y="199"/>
                    <a:pt x="381" y="199"/>
                    <a:pt x="381" y="199"/>
                  </a:cubicBezTo>
                  <a:cubicBezTo>
                    <a:pt x="380" y="199"/>
                    <a:pt x="379" y="198"/>
                    <a:pt x="379" y="197"/>
                  </a:cubicBezTo>
                  <a:cubicBezTo>
                    <a:pt x="379" y="196"/>
                    <a:pt x="381" y="195"/>
                    <a:pt x="382" y="196"/>
                  </a:cubicBezTo>
                  <a:cubicBezTo>
                    <a:pt x="383" y="196"/>
                    <a:pt x="380" y="196"/>
                    <a:pt x="381" y="199"/>
                  </a:cubicBezTo>
                  <a:lnTo>
                    <a:pt x="381" y="199"/>
                  </a:lnTo>
                  <a:close/>
                  <a:moveTo>
                    <a:pt x="396" y="209"/>
                  </a:moveTo>
                  <a:lnTo>
                    <a:pt x="396" y="209"/>
                  </a:lnTo>
                  <a:cubicBezTo>
                    <a:pt x="398" y="211"/>
                    <a:pt x="399" y="212"/>
                    <a:pt x="399" y="213"/>
                  </a:cubicBezTo>
                  <a:cubicBezTo>
                    <a:pt x="398" y="214"/>
                    <a:pt x="397" y="215"/>
                    <a:pt x="395" y="214"/>
                  </a:cubicBezTo>
                  <a:cubicBezTo>
                    <a:pt x="393" y="212"/>
                    <a:pt x="392" y="210"/>
                    <a:pt x="392" y="206"/>
                  </a:cubicBezTo>
                  <a:cubicBezTo>
                    <a:pt x="392" y="204"/>
                    <a:pt x="394" y="202"/>
                    <a:pt x="396" y="202"/>
                  </a:cubicBezTo>
                  <a:cubicBezTo>
                    <a:pt x="399" y="202"/>
                    <a:pt x="402" y="202"/>
                    <a:pt x="403" y="203"/>
                  </a:cubicBezTo>
                  <a:cubicBezTo>
                    <a:pt x="404" y="205"/>
                    <a:pt x="405" y="204"/>
                    <a:pt x="403" y="202"/>
                  </a:cubicBezTo>
                  <a:cubicBezTo>
                    <a:pt x="401" y="200"/>
                    <a:pt x="397" y="199"/>
                    <a:pt x="395" y="199"/>
                  </a:cubicBezTo>
                  <a:cubicBezTo>
                    <a:pt x="393" y="199"/>
                    <a:pt x="393" y="198"/>
                    <a:pt x="394" y="197"/>
                  </a:cubicBezTo>
                  <a:cubicBezTo>
                    <a:pt x="397" y="197"/>
                    <a:pt x="402" y="197"/>
                    <a:pt x="405" y="200"/>
                  </a:cubicBezTo>
                  <a:cubicBezTo>
                    <a:pt x="407" y="202"/>
                    <a:pt x="409" y="204"/>
                    <a:pt x="413" y="205"/>
                  </a:cubicBezTo>
                  <a:cubicBezTo>
                    <a:pt x="409" y="209"/>
                    <a:pt x="401" y="210"/>
                    <a:pt x="396" y="207"/>
                  </a:cubicBezTo>
                  <a:cubicBezTo>
                    <a:pt x="394" y="207"/>
                    <a:pt x="395" y="208"/>
                    <a:pt x="396" y="209"/>
                  </a:cubicBezTo>
                  <a:lnTo>
                    <a:pt x="396" y="209"/>
                  </a:lnTo>
                  <a:close/>
                  <a:moveTo>
                    <a:pt x="396" y="183"/>
                  </a:moveTo>
                  <a:lnTo>
                    <a:pt x="396" y="183"/>
                  </a:lnTo>
                  <a:cubicBezTo>
                    <a:pt x="397" y="184"/>
                    <a:pt x="396" y="185"/>
                    <a:pt x="396" y="186"/>
                  </a:cubicBezTo>
                  <a:cubicBezTo>
                    <a:pt x="395" y="186"/>
                    <a:pt x="395" y="187"/>
                    <a:pt x="395" y="187"/>
                  </a:cubicBezTo>
                  <a:cubicBezTo>
                    <a:pt x="395" y="188"/>
                    <a:pt x="395" y="189"/>
                    <a:pt x="396" y="188"/>
                  </a:cubicBezTo>
                  <a:cubicBezTo>
                    <a:pt x="397" y="187"/>
                    <a:pt x="398" y="186"/>
                    <a:pt x="399" y="186"/>
                  </a:cubicBezTo>
                  <a:cubicBezTo>
                    <a:pt x="402" y="185"/>
                    <a:pt x="404" y="184"/>
                    <a:pt x="406" y="186"/>
                  </a:cubicBezTo>
                  <a:cubicBezTo>
                    <a:pt x="411" y="189"/>
                    <a:pt x="401" y="190"/>
                    <a:pt x="402" y="192"/>
                  </a:cubicBezTo>
                  <a:cubicBezTo>
                    <a:pt x="402" y="193"/>
                    <a:pt x="404" y="192"/>
                    <a:pt x="406" y="191"/>
                  </a:cubicBezTo>
                  <a:cubicBezTo>
                    <a:pt x="409" y="190"/>
                    <a:pt x="410" y="191"/>
                    <a:pt x="412" y="191"/>
                  </a:cubicBezTo>
                  <a:cubicBezTo>
                    <a:pt x="414" y="193"/>
                    <a:pt x="415" y="196"/>
                    <a:pt x="413" y="195"/>
                  </a:cubicBezTo>
                  <a:cubicBezTo>
                    <a:pt x="411" y="195"/>
                    <a:pt x="408" y="196"/>
                    <a:pt x="408" y="197"/>
                  </a:cubicBezTo>
                  <a:cubicBezTo>
                    <a:pt x="409" y="198"/>
                    <a:pt x="411" y="197"/>
                    <a:pt x="415" y="198"/>
                  </a:cubicBezTo>
                  <a:cubicBezTo>
                    <a:pt x="417" y="199"/>
                    <a:pt x="418" y="201"/>
                    <a:pt x="418" y="203"/>
                  </a:cubicBezTo>
                  <a:cubicBezTo>
                    <a:pt x="418" y="205"/>
                    <a:pt x="416" y="204"/>
                    <a:pt x="415" y="204"/>
                  </a:cubicBezTo>
                  <a:cubicBezTo>
                    <a:pt x="413" y="203"/>
                    <a:pt x="412" y="202"/>
                    <a:pt x="411" y="201"/>
                  </a:cubicBezTo>
                  <a:cubicBezTo>
                    <a:pt x="409" y="200"/>
                    <a:pt x="408" y="200"/>
                    <a:pt x="406" y="198"/>
                  </a:cubicBezTo>
                  <a:cubicBezTo>
                    <a:pt x="403" y="195"/>
                    <a:pt x="397" y="194"/>
                    <a:pt x="393" y="195"/>
                  </a:cubicBezTo>
                  <a:cubicBezTo>
                    <a:pt x="393" y="191"/>
                    <a:pt x="392" y="187"/>
                    <a:pt x="389" y="184"/>
                  </a:cubicBezTo>
                  <a:cubicBezTo>
                    <a:pt x="390" y="183"/>
                    <a:pt x="395" y="180"/>
                    <a:pt x="396" y="183"/>
                  </a:cubicBezTo>
                  <a:lnTo>
                    <a:pt x="396" y="183"/>
                  </a:lnTo>
                  <a:close/>
                  <a:moveTo>
                    <a:pt x="373" y="181"/>
                  </a:moveTo>
                  <a:lnTo>
                    <a:pt x="373" y="181"/>
                  </a:lnTo>
                  <a:cubicBezTo>
                    <a:pt x="371" y="183"/>
                    <a:pt x="370" y="184"/>
                    <a:pt x="368" y="186"/>
                  </a:cubicBezTo>
                  <a:cubicBezTo>
                    <a:pt x="368" y="184"/>
                    <a:pt x="368" y="182"/>
                    <a:pt x="368" y="180"/>
                  </a:cubicBezTo>
                  <a:cubicBezTo>
                    <a:pt x="368" y="180"/>
                    <a:pt x="368" y="179"/>
                    <a:pt x="368" y="179"/>
                  </a:cubicBezTo>
                  <a:cubicBezTo>
                    <a:pt x="368" y="178"/>
                    <a:pt x="369" y="178"/>
                    <a:pt x="370" y="177"/>
                  </a:cubicBezTo>
                  <a:cubicBezTo>
                    <a:pt x="371" y="177"/>
                    <a:pt x="372" y="177"/>
                    <a:pt x="373" y="177"/>
                  </a:cubicBezTo>
                  <a:cubicBezTo>
                    <a:pt x="373" y="178"/>
                    <a:pt x="374" y="178"/>
                    <a:pt x="375" y="177"/>
                  </a:cubicBezTo>
                  <a:cubicBezTo>
                    <a:pt x="376" y="176"/>
                    <a:pt x="377" y="175"/>
                    <a:pt x="379" y="175"/>
                  </a:cubicBezTo>
                  <a:cubicBezTo>
                    <a:pt x="379" y="175"/>
                    <a:pt x="380" y="175"/>
                    <a:pt x="381" y="176"/>
                  </a:cubicBezTo>
                  <a:cubicBezTo>
                    <a:pt x="377" y="177"/>
                    <a:pt x="375" y="179"/>
                    <a:pt x="373" y="181"/>
                  </a:cubicBezTo>
                  <a:lnTo>
                    <a:pt x="373" y="181"/>
                  </a:lnTo>
                  <a:close/>
                  <a:moveTo>
                    <a:pt x="365" y="188"/>
                  </a:moveTo>
                  <a:lnTo>
                    <a:pt x="365" y="188"/>
                  </a:lnTo>
                  <a:cubicBezTo>
                    <a:pt x="363" y="190"/>
                    <a:pt x="362" y="191"/>
                    <a:pt x="360" y="192"/>
                  </a:cubicBezTo>
                  <a:cubicBezTo>
                    <a:pt x="359" y="192"/>
                    <a:pt x="359" y="190"/>
                    <a:pt x="359" y="190"/>
                  </a:cubicBezTo>
                  <a:cubicBezTo>
                    <a:pt x="359" y="188"/>
                    <a:pt x="359" y="186"/>
                    <a:pt x="361" y="187"/>
                  </a:cubicBezTo>
                  <a:cubicBezTo>
                    <a:pt x="362" y="188"/>
                    <a:pt x="362" y="186"/>
                    <a:pt x="361" y="185"/>
                  </a:cubicBezTo>
                  <a:cubicBezTo>
                    <a:pt x="360" y="183"/>
                    <a:pt x="360" y="181"/>
                    <a:pt x="361" y="178"/>
                  </a:cubicBezTo>
                  <a:cubicBezTo>
                    <a:pt x="361" y="177"/>
                    <a:pt x="361" y="177"/>
                    <a:pt x="361" y="175"/>
                  </a:cubicBezTo>
                  <a:cubicBezTo>
                    <a:pt x="361" y="174"/>
                    <a:pt x="361" y="174"/>
                    <a:pt x="362" y="175"/>
                  </a:cubicBezTo>
                  <a:cubicBezTo>
                    <a:pt x="365" y="177"/>
                    <a:pt x="366" y="183"/>
                    <a:pt x="365" y="188"/>
                  </a:cubicBezTo>
                  <a:lnTo>
                    <a:pt x="365" y="188"/>
                  </a:lnTo>
                  <a:close/>
                  <a:moveTo>
                    <a:pt x="437" y="407"/>
                  </a:moveTo>
                  <a:lnTo>
                    <a:pt x="437" y="407"/>
                  </a:lnTo>
                  <a:cubicBezTo>
                    <a:pt x="437" y="405"/>
                    <a:pt x="436" y="404"/>
                    <a:pt x="435" y="403"/>
                  </a:cubicBezTo>
                  <a:cubicBezTo>
                    <a:pt x="435" y="403"/>
                    <a:pt x="433" y="401"/>
                    <a:pt x="433" y="400"/>
                  </a:cubicBezTo>
                  <a:cubicBezTo>
                    <a:pt x="433" y="398"/>
                    <a:pt x="433" y="397"/>
                    <a:pt x="432" y="395"/>
                  </a:cubicBezTo>
                  <a:cubicBezTo>
                    <a:pt x="432" y="394"/>
                    <a:pt x="432" y="392"/>
                    <a:pt x="433" y="392"/>
                  </a:cubicBezTo>
                  <a:cubicBezTo>
                    <a:pt x="434" y="390"/>
                    <a:pt x="433" y="388"/>
                    <a:pt x="432" y="386"/>
                  </a:cubicBezTo>
                  <a:cubicBezTo>
                    <a:pt x="432" y="385"/>
                    <a:pt x="432" y="384"/>
                    <a:pt x="432" y="383"/>
                  </a:cubicBezTo>
                  <a:cubicBezTo>
                    <a:pt x="433" y="379"/>
                    <a:pt x="432" y="376"/>
                    <a:pt x="431" y="374"/>
                  </a:cubicBezTo>
                  <a:cubicBezTo>
                    <a:pt x="431" y="373"/>
                    <a:pt x="430" y="371"/>
                    <a:pt x="431" y="370"/>
                  </a:cubicBezTo>
                  <a:cubicBezTo>
                    <a:pt x="431" y="367"/>
                    <a:pt x="430" y="363"/>
                    <a:pt x="429" y="361"/>
                  </a:cubicBezTo>
                  <a:cubicBezTo>
                    <a:pt x="429" y="358"/>
                    <a:pt x="428" y="358"/>
                    <a:pt x="428" y="356"/>
                  </a:cubicBezTo>
                  <a:cubicBezTo>
                    <a:pt x="427" y="355"/>
                    <a:pt x="427" y="354"/>
                    <a:pt x="427" y="353"/>
                  </a:cubicBezTo>
                  <a:cubicBezTo>
                    <a:pt x="426" y="351"/>
                    <a:pt x="424" y="350"/>
                    <a:pt x="423" y="349"/>
                  </a:cubicBezTo>
                  <a:cubicBezTo>
                    <a:pt x="422" y="347"/>
                    <a:pt x="423" y="346"/>
                    <a:pt x="422" y="344"/>
                  </a:cubicBezTo>
                  <a:cubicBezTo>
                    <a:pt x="420" y="342"/>
                    <a:pt x="418" y="341"/>
                    <a:pt x="417" y="341"/>
                  </a:cubicBezTo>
                  <a:cubicBezTo>
                    <a:pt x="415" y="339"/>
                    <a:pt x="414" y="338"/>
                    <a:pt x="413" y="336"/>
                  </a:cubicBezTo>
                  <a:cubicBezTo>
                    <a:pt x="412" y="334"/>
                    <a:pt x="412" y="333"/>
                    <a:pt x="411" y="332"/>
                  </a:cubicBezTo>
                  <a:cubicBezTo>
                    <a:pt x="411" y="332"/>
                    <a:pt x="410" y="331"/>
                    <a:pt x="409" y="331"/>
                  </a:cubicBezTo>
                  <a:cubicBezTo>
                    <a:pt x="409" y="330"/>
                    <a:pt x="408" y="329"/>
                    <a:pt x="408" y="328"/>
                  </a:cubicBezTo>
                  <a:cubicBezTo>
                    <a:pt x="407" y="327"/>
                    <a:pt x="407" y="326"/>
                    <a:pt x="407" y="324"/>
                  </a:cubicBezTo>
                  <a:cubicBezTo>
                    <a:pt x="406" y="322"/>
                    <a:pt x="406" y="321"/>
                    <a:pt x="405" y="321"/>
                  </a:cubicBezTo>
                  <a:cubicBezTo>
                    <a:pt x="404" y="320"/>
                    <a:pt x="404" y="319"/>
                    <a:pt x="403" y="318"/>
                  </a:cubicBezTo>
                  <a:cubicBezTo>
                    <a:pt x="403" y="317"/>
                    <a:pt x="403" y="316"/>
                    <a:pt x="403" y="315"/>
                  </a:cubicBezTo>
                  <a:cubicBezTo>
                    <a:pt x="402" y="314"/>
                    <a:pt x="402" y="312"/>
                    <a:pt x="401" y="310"/>
                  </a:cubicBezTo>
                  <a:cubicBezTo>
                    <a:pt x="400" y="309"/>
                    <a:pt x="400" y="308"/>
                    <a:pt x="399" y="307"/>
                  </a:cubicBezTo>
                  <a:cubicBezTo>
                    <a:pt x="399" y="306"/>
                    <a:pt x="398" y="305"/>
                    <a:pt x="398" y="304"/>
                  </a:cubicBezTo>
                  <a:cubicBezTo>
                    <a:pt x="397" y="303"/>
                    <a:pt x="397" y="302"/>
                    <a:pt x="397" y="301"/>
                  </a:cubicBezTo>
                  <a:cubicBezTo>
                    <a:pt x="397" y="300"/>
                    <a:pt x="397" y="299"/>
                    <a:pt x="397" y="298"/>
                  </a:cubicBezTo>
                  <a:cubicBezTo>
                    <a:pt x="396" y="297"/>
                    <a:pt x="396" y="297"/>
                    <a:pt x="395" y="296"/>
                  </a:cubicBezTo>
                  <a:cubicBezTo>
                    <a:pt x="395" y="296"/>
                    <a:pt x="395" y="296"/>
                    <a:pt x="395" y="295"/>
                  </a:cubicBezTo>
                  <a:cubicBezTo>
                    <a:pt x="395" y="295"/>
                    <a:pt x="395" y="294"/>
                    <a:pt x="394" y="294"/>
                  </a:cubicBezTo>
                  <a:cubicBezTo>
                    <a:pt x="394" y="292"/>
                    <a:pt x="394" y="290"/>
                    <a:pt x="393" y="289"/>
                  </a:cubicBezTo>
                  <a:cubicBezTo>
                    <a:pt x="393" y="289"/>
                    <a:pt x="392" y="287"/>
                    <a:pt x="391" y="286"/>
                  </a:cubicBezTo>
                  <a:cubicBezTo>
                    <a:pt x="391" y="286"/>
                    <a:pt x="391" y="285"/>
                    <a:pt x="391" y="285"/>
                  </a:cubicBezTo>
                  <a:cubicBezTo>
                    <a:pt x="391" y="284"/>
                    <a:pt x="391" y="283"/>
                    <a:pt x="391" y="282"/>
                  </a:cubicBezTo>
                  <a:cubicBezTo>
                    <a:pt x="391" y="281"/>
                    <a:pt x="391" y="280"/>
                    <a:pt x="390" y="280"/>
                  </a:cubicBezTo>
                  <a:cubicBezTo>
                    <a:pt x="390" y="279"/>
                    <a:pt x="390" y="279"/>
                    <a:pt x="391" y="279"/>
                  </a:cubicBezTo>
                  <a:cubicBezTo>
                    <a:pt x="391" y="279"/>
                    <a:pt x="392" y="278"/>
                    <a:pt x="392" y="276"/>
                  </a:cubicBezTo>
                  <a:cubicBezTo>
                    <a:pt x="392" y="276"/>
                    <a:pt x="392" y="276"/>
                    <a:pt x="392" y="276"/>
                  </a:cubicBezTo>
                  <a:cubicBezTo>
                    <a:pt x="393" y="276"/>
                    <a:pt x="394" y="276"/>
                    <a:pt x="394" y="276"/>
                  </a:cubicBezTo>
                  <a:cubicBezTo>
                    <a:pt x="395" y="275"/>
                    <a:pt x="395" y="274"/>
                    <a:pt x="394" y="273"/>
                  </a:cubicBezTo>
                  <a:cubicBezTo>
                    <a:pt x="394" y="272"/>
                    <a:pt x="393" y="272"/>
                    <a:pt x="393" y="271"/>
                  </a:cubicBezTo>
                  <a:cubicBezTo>
                    <a:pt x="393" y="269"/>
                    <a:pt x="395" y="267"/>
                    <a:pt x="396" y="265"/>
                  </a:cubicBezTo>
                  <a:cubicBezTo>
                    <a:pt x="396" y="265"/>
                    <a:pt x="397" y="266"/>
                    <a:pt x="398" y="265"/>
                  </a:cubicBezTo>
                  <a:cubicBezTo>
                    <a:pt x="399" y="265"/>
                    <a:pt x="399" y="263"/>
                    <a:pt x="399" y="262"/>
                  </a:cubicBezTo>
                  <a:cubicBezTo>
                    <a:pt x="398" y="262"/>
                    <a:pt x="398" y="261"/>
                    <a:pt x="397" y="261"/>
                  </a:cubicBezTo>
                  <a:cubicBezTo>
                    <a:pt x="398" y="260"/>
                    <a:pt x="399" y="259"/>
                    <a:pt x="399" y="259"/>
                  </a:cubicBezTo>
                  <a:cubicBezTo>
                    <a:pt x="400" y="259"/>
                    <a:pt x="401" y="259"/>
                    <a:pt x="401" y="257"/>
                  </a:cubicBezTo>
                  <a:cubicBezTo>
                    <a:pt x="402" y="258"/>
                    <a:pt x="404" y="258"/>
                    <a:pt x="405" y="258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6"/>
                    <a:pt x="405" y="255"/>
                  </a:cubicBezTo>
                  <a:cubicBezTo>
                    <a:pt x="406" y="255"/>
                    <a:pt x="407" y="255"/>
                    <a:pt x="407" y="254"/>
                  </a:cubicBezTo>
                  <a:cubicBezTo>
                    <a:pt x="408" y="254"/>
                    <a:pt x="406" y="253"/>
                    <a:pt x="406" y="253"/>
                  </a:cubicBezTo>
                  <a:cubicBezTo>
                    <a:pt x="407" y="252"/>
                    <a:pt x="407" y="251"/>
                    <a:pt x="408" y="251"/>
                  </a:cubicBezTo>
                  <a:cubicBezTo>
                    <a:pt x="407" y="250"/>
                    <a:pt x="406" y="250"/>
                    <a:pt x="405" y="249"/>
                  </a:cubicBezTo>
                  <a:cubicBezTo>
                    <a:pt x="405" y="249"/>
                    <a:pt x="406" y="249"/>
                    <a:pt x="406" y="246"/>
                  </a:cubicBezTo>
                  <a:cubicBezTo>
                    <a:pt x="405" y="246"/>
                    <a:pt x="404" y="246"/>
                    <a:pt x="403" y="247"/>
                  </a:cubicBezTo>
                  <a:cubicBezTo>
                    <a:pt x="403" y="247"/>
                    <a:pt x="403" y="245"/>
                    <a:pt x="403" y="245"/>
                  </a:cubicBezTo>
                  <a:cubicBezTo>
                    <a:pt x="403" y="245"/>
                    <a:pt x="403" y="245"/>
                    <a:pt x="403" y="245"/>
                  </a:cubicBezTo>
                  <a:cubicBezTo>
                    <a:pt x="403" y="244"/>
                    <a:pt x="404" y="242"/>
                    <a:pt x="404" y="240"/>
                  </a:cubicBezTo>
                  <a:cubicBezTo>
                    <a:pt x="406" y="239"/>
                    <a:pt x="406" y="236"/>
                    <a:pt x="405" y="235"/>
                  </a:cubicBezTo>
                  <a:cubicBezTo>
                    <a:pt x="406" y="233"/>
                    <a:pt x="406" y="231"/>
                    <a:pt x="406" y="231"/>
                  </a:cubicBezTo>
                  <a:cubicBezTo>
                    <a:pt x="408" y="231"/>
                    <a:pt x="410" y="229"/>
                    <a:pt x="411" y="228"/>
                  </a:cubicBezTo>
                  <a:cubicBezTo>
                    <a:pt x="412" y="228"/>
                    <a:pt x="414" y="227"/>
                    <a:pt x="415" y="226"/>
                  </a:cubicBezTo>
                  <a:cubicBezTo>
                    <a:pt x="417" y="224"/>
                    <a:pt x="418" y="222"/>
                    <a:pt x="418" y="219"/>
                  </a:cubicBezTo>
                  <a:cubicBezTo>
                    <a:pt x="420" y="217"/>
                    <a:pt x="421" y="216"/>
                    <a:pt x="421" y="213"/>
                  </a:cubicBezTo>
                  <a:cubicBezTo>
                    <a:pt x="422" y="212"/>
                    <a:pt x="421" y="210"/>
                    <a:pt x="420" y="208"/>
                  </a:cubicBezTo>
                  <a:cubicBezTo>
                    <a:pt x="421" y="207"/>
                    <a:pt x="422" y="204"/>
                    <a:pt x="421" y="202"/>
                  </a:cubicBezTo>
                  <a:cubicBezTo>
                    <a:pt x="421" y="200"/>
                    <a:pt x="420" y="198"/>
                    <a:pt x="418" y="197"/>
                  </a:cubicBezTo>
                  <a:cubicBezTo>
                    <a:pt x="418" y="192"/>
                    <a:pt x="415" y="189"/>
                    <a:pt x="411" y="188"/>
                  </a:cubicBezTo>
                  <a:cubicBezTo>
                    <a:pt x="410" y="186"/>
                    <a:pt x="409" y="185"/>
                    <a:pt x="407" y="183"/>
                  </a:cubicBezTo>
                  <a:cubicBezTo>
                    <a:pt x="405" y="182"/>
                    <a:pt x="403" y="181"/>
                    <a:pt x="401" y="182"/>
                  </a:cubicBezTo>
                  <a:cubicBezTo>
                    <a:pt x="399" y="180"/>
                    <a:pt x="396" y="179"/>
                    <a:pt x="395" y="179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1" y="176"/>
                    <a:pt x="387" y="175"/>
                    <a:pt x="384" y="175"/>
                  </a:cubicBezTo>
                  <a:cubicBezTo>
                    <a:pt x="383" y="173"/>
                    <a:pt x="381" y="172"/>
                    <a:pt x="379" y="172"/>
                  </a:cubicBezTo>
                  <a:cubicBezTo>
                    <a:pt x="377" y="172"/>
                    <a:pt x="374" y="173"/>
                    <a:pt x="373" y="174"/>
                  </a:cubicBezTo>
                  <a:cubicBezTo>
                    <a:pt x="372" y="174"/>
                    <a:pt x="370" y="174"/>
                    <a:pt x="369" y="175"/>
                  </a:cubicBezTo>
                  <a:cubicBezTo>
                    <a:pt x="368" y="175"/>
                    <a:pt x="367" y="176"/>
                    <a:pt x="367" y="176"/>
                  </a:cubicBezTo>
                  <a:cubicBezTo>
                    <a:pt x="365" y="174"/>
                    <a:pt x="362" y="172"/>
                    <a:pt x="358" y="171"/>
                  </a:cubicBezTo>
                  <a:cubicBezTo>
                    <a:pt x="357" y="170"/>
                    <a:pt x="356" y="171"/>
                    <a:pt x="357" y="172"/>
                  </a:cubicBezTo>
                  <a:cubicBezTo>
                    <a:pt x="359" y="174"/>
                    <a:pt x="358" y="176"/>
                    <a:pt x="358" y="177"/>
                  </a:cubicBezTo>
                  <a:cubicBezTo>
                    <a:pt x="357" y="179"/>
                    <a:pt x="356" y="182"/>
                    <a:pt x="358" y="184"/>
                  </a:cubicBezTo>
                  <a:cubicBezTo>
                    <a:pt x="357" y="186"/>
                    <a:pt x="356" y="187"/>
                    <a:pt x="356" y="189"/>
                  </a:cubicBezTo>
                  <a:cubicBezTo>
                    <a:pt x="356" y="191"/>
                    <a:pt x="356" y="193"/>
                    <a:pt x="357" y="194"/>
                  </a:cubicBezTo>
                  <a:cubicBezTo>
                    <a:pt x="356" y="194"/>
                    <a:pt x="354" y="195"/>
                    <a:pt x="353" y="196"/>
                  </a:cubicBezTo>
                  <a:cubicBezTo>
                    <a:pt x="352" y="197"/>
                    <a:pt x="352" y="197"/>
                    <a:pt x="353" y="197"/>
                  </a:cubicBezTo>
                  <a:cubicBezTo>
                    <a:pt x="355" y="196"/>
                    <a:pt x="357" y="195"/>
                    <a:pt x="359" y="195"/>
                  </a:cubicBezTo>
                  <a:cubicBezTo>
                    <a:pt x="366" y="192"/>
                    <a:pt x="370" y="188"/>
                    <a:pt x="375" y="183"/>
                  </a:cubicBezTo>
                  <a:cubicBezTo>
                    <a:pt x="379" y="178"/>
                    <a:pt x="385" y="177"/>
                    <a:pt x="390" y="180"/>
                  </a:cubicBezTo>
                  <a:cubicBezTo>
                    <a:pt x="389" y="180"/>
                    <a:pt x="387" y="182"/>
                    <a:pt x="387" y="183"/>
                  </a:cubicBezTo>
                  <a:cubicBezTo>
                    <a:pt x="386" y="182"/>
                    <a:pt x="384" y="182"/>
                    <a:pt x="383" y="182"/>
                  </a:cubicBezTo>
                  <a:cubicBezTo>
                    <a:pt x="380" y="181"/>
                    <a:pt x="382" y="183"/>
                    <a:pt x="382" y="184"/>
                  </a:cubicBezTo>
                  <a:cubicBezTo>
                    <a:pt x="383" y="185"/>
                    <a:pt x="383" y="188"/>
                    <a:pt x="382" y="190"/>
                  </a:cubicBezTo>
                  <a:cubicBezTo>
                    <a:pt x="382" y="191"/>
                    <a:pt x="382" y="192"/>
                    <a:pt x="382" y="193"/>
                  </a:cubicBezTo>
                  <a:cubicBezTo>
                    <a:pt x="380" y="192"/>
                    <a:pt x="378" y="192"/>
                    <a:pt x="377" y="190"/>
                  </a:cubicBezTo>
                  <a:cubicBezTo>
                    <a:pt x="376" y="189"/>
                    <a:pt x="375" y="189"/>
                    <a:pt x="376" y="191"/>
                  </a:cubicBezTo>
                  <a:cubicBezTo>
                    <a:pt x="376" y="192"/>
                    <a:pt x="376" y="193"/>
                    <a:pt x="378" y="194"/>
                  </a:cubicBezTo>
                  <a:cubicBezTo>
                    <a:pt x="377" y="194"/>
                    <a:pt x="376" y="195"/>
                    <a:pt x="376" y="196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73" y="195"/>
                    <a:pt x="371" y="196"/>
                    <a:pt x="370" y="196"/>
                  </a:cubicBezTo>
                  <a:cubicBezTo>
                    <a:pt x="370" y="197"/>
                    <a:pt x="369" y="198"/>
                    <a:pt x="369" y="199"/>
                  </a:cubicBezTo>
                  <a:cubicBezTo>
                    <a:pt x="369" y="199"/>
                    <a:pt x="370" y="200"/>
                    <a:pt x="371" y="199"/>
                  </a:cubicBezTo>
                  <a:cubicBezTo>
                    <a:pt x="372" y="199"/>
                    <a:pt x="372" y="198"/>
                    <a:pt x="373" y="198"/>
                  </a:cubicBezTo>
                  <a:cubicBezTo>
                    <a:pt x="374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7" y="201"/>
                  </a:cubicBezTo>
                  <a:cubicBezTo>
                    <a:pt x="378" y="202"/>
                    <a:pt x="378" y="202"/>
                    <a:pt x="380" y="203"/>
                  </a:cubicBezTo>
                  <a:cubicBezTo>
                    <a:pt x="380" y="205"/>
                    <a:pt x="381" y="206"/>
                    <a:pt x="381" y="206"/>
                  </a:cubicBezTo>
                  <a:cubicBezTo>
                    <a:pt x="380" y="208"/>
                    <a:pt x="379" y="209"/>
                    <a:pt x="379" y="211"/>
                  </a:cubicBezTo>
                  <a:cubicBezTo>
                    <a:pt x="379" y="213"/>
                    <a:pt x="380" y="215"/>
                    <a:pt x="381" y="216"/>
                  </a:cubicBezTo>
                  <a:cubicBezTo>
                    <a:pt x="381" y="219"/>
                    <a:pt x="381" y="221"/>
                    <a:pt x="382" y="222"/>
                  </a:cubicBezTo>
                  <a:cubicBezTo>
                    <a:pt x="383" y="224"/>
                    <a:pt x="385" y="226"/>
                    <a:pt x="388" y="226"/>
                  </a:cubicBezTo>
                  <a:cubicBezTo>
                    <a:pt x="387" y="231"/>
                    <a:pt x="393" y="232"/>
                    <a:pt x="396" y="231"/>
                  </a:cubicBezTo>
                  <a:cubicBezTo>
                    <a:pt x="397" y="231"/>
                    <a:pt x="398" y="230"/>
                    <a:pt x="399" y="231"/>
                  </a:cubicBezTo>
                  <a:cubicBezTo>
                    <a:pt x="400" y="231"/>
                    <a:pt x="400" y="232"/>
                    <a:pt x="399" y="233"/>
                  </a:cubicBezTo>
                  <a:cubicBezTo>
                    <a:pt x="398" y="234"/>
                    <a:pt x="396" y="233"/>
                    <a:pt x="396" y="235"/>
                  </a:cubicBezTo>
                  <a:cubicBezTo>
                    <a:pt x="396" y="236"/>
                    <a:pt x="397" y="236"/>
                    <a:pt x="398" y="237"/>
                  </a:cubicBezTo>
                  <a:cubicBezTo>
                    <a:pt x="401" y="240"/>
                    <a:pt x="395" y="240"/>
                    <a:pt x="397" y="242"/>
                  </a:cubicBezTo>
                  <a:cubicBezTo>
                    <a:pt x="397" y="243"/>
                    <a:pt x="398" y="243"/>
                    <a:pt x="398" y="244"/>
                  </a:cubicBezTo>
                  <a:cubicBezTo>
                    <a:pt x="398" y="245"/>
                    <a:pt x="397" y="245"/>
                    <a:pt x="397" y="246"/>
                  </a:cubicBezTo>
                  <a:cubicBezTo>
                    <a:pt x="397" y="246"/>
                    <a:pt x="397" y="246"/>
                    <a:pt x="397" y="247"/>
                  </a:cubicBezTo>
                  <a:cubicBezTo>
                    <a:pt x="397" y="247"/>
                    <a:pt x="397" y="247"/>
                    <a:pt x="397" y="247"/>
                  </a:cubicBezTo>
                  <a:cubicBezTo>
                    <a:pt x="397" y="247"/>
                    <a:pt x="396" y="246"/>
                    <a:pt x="396" y="246"/>
                  </a:cubicBezTo>
                  <a:cubicBezTo>
                    <a:pt x="396" y="246"/>
                    <a:pt x="394" y="247"/>
                    <a:pt x="394" y="248"/>
                  </a:cubicBezTo>
                  <a:cubicBezTo>
                    <a:pt x="394" y="248"/>
                    <a:pt x="394" y="250"/>
                    <a:pt x="394" y="251"/>
                  </a:cubicBezTo>
                  <a:cubicBezTo>
                    <a:pt x="394" y="251"/>
                    <a:pt x="393" y="251"/>
                    <a:pt x="393" y="251"/>
                  </a:cubicBezTo>
                  <a:cubicBezTo>
                    <a:pt x="393" y="252"/>
                    <a:pt x="393" y="252"/>
                    <a:pt x="393" y="253"/>
                  </a:cubicBezTo>
                  <a:cubicBezTo>
                    <a:pt x="393" y="253"/>
                    <a:pt x="392" y="254"/>
                    <a:pt x="390" y="255"/>
                  </a:cubicBezTo>
                  <a:cubicBezTo>
                    <a:pt x="390" y="254"/>
                    <a:pt x="389" y="254"/>
                    <a:pt x="389" y="254"/>
                  </a:cubicBezTo>
                  <a:cubicBezTo>
                    <a:pt x="388" y="253"/>
                    <a:pt x="387" y="252"/>
                    <a:pt x="386" y="252"/>
                  </a:cubicBezTo>
                  <a:cubicBezTo>
                    <a:pt x="385" y="251"/>
                    <a:pt x="385" y="251"/>
                    <a:pt x="384" y="250"/>
                  </a:cubicBezTo>
                  <a:cubicBezTo>
                    <a:pt x="384" y="249"/>
                    <a:pt x="385" y="248"/>
                    <a:pt x="385" y="248"/>
                  </a:cubicBezTo>
                  <a:cubicBezTo>
                    <a:pt x="386" y="248"/>
                    <a:pt x="387" y="248"/>
                    <a:pt x="387" y="246"/>
                  </a:cubicBezTo>
                  <a:cubicBezTo>
                    <a:pt x="388" y="247"/>
                    <a:pt x="390" y="246"/>
                    <a:pt x="391" y="246"/>
                  </a:cubicBezTo>
                  <a:cubicBezTo>
                    <a:pt x="392" y="245"/>
                    <a:pt x="392" y="245"/>
                    <a:pt x="391" y="245"/>
                  </a:cubicBezTo>
                  <a:cubicBezTo>
                    <a:pt x="391" y="245"/>
                    <a:pt x="391" y="244"/>
                    <a:pt x="390" y="244"/>
                  </a:cubicBezTo>
                  <a:cubicBezTo>
                    <a:pt x="391" y="243"/>
                    <a:pt x="392" y="243"/>
                    <a:pt x="393" y="242"/>
                  </a:cubicBezTo>
                  <a:cubicBezTo>
                    <a:pt x="393" y="242"/>
                    <a:pt x="391" y="241"/>
                    <a:pt x="391" y="241"/>
                  </a:cubicBezTo>
                  <a:cubicBezTo>
                    <a:pt x="392" y="240"/>
                    <a:pt x="392" y="239"/>
                    <a:pt x="393" y="238"/>
                  </a:cubicBezTo>
                  <a:cubicBezTo>
                    <a:pt x="392" y="238"/>
                    <a:pt x="391" y="238"/>
                    <a:pt x="390" y="238"/>
                  </a:cubicBezTo>
                  <a:cubicBezTo>
                    <a:pt x="390" y="238"/>
                    <a:pt x="391" y="237"/>
                    <a:pt x="390" y="234"/>
                  </a:cubicBezTo>
                  <a:cubicBezTo>
                    <a:pt x="389" y="235"/>
                    <a:pt x="388" y="234"/>
                    <a:pt x="387" y="236"/>
                  </a:cubicBezTo>
                  <a:cubicBezTo>
                    <a:pt x="387" y="235"/>
                    <a:pt x="387" y="234"/>
                    <a:pt x="387" y="234"/>
                  </a:cubicBezTo>
                  <a:cubicBezTo>
                    <a:pt x="386" y="234"/>
                    <a:pt x="386" y="233"/>
                    <a:pt x="386" y="233"/>
                  </a:cubicBezTo>
                  <a:cubicBezTo>
                    <a:pt x="385" y="234"/>
                    <a:pt x="384" y="235"/>
                    <a:pt x="384" y="236"/>
                  </a:cubicBezTo>
                  <a:cubicBezTo>
                    <a:pt x="384" y="236"/>
                    <a:pt x="383" y="235"/>
                    <a:pt x="383" y="235"/>
                  </a:cubicBezTo>
                  <a:cubicBezTo>
                    <a:pt x="383" y="234"/>
                    <a:pt x="382" y="234"/>
                    <a:pt x="382" y="234"/>
                  </a:cubicBezTo>
                  <a:cubicBezTo>
                    <a:pt x="382" y="235"/>
                    <a:pt x="381" y="236"/>
                    <a:pt x="381" y="237"/>
                  </a:cubicBezTo>
                  <a:cubicBezTo>
                    <a:pt x="381" y="236"/>
                    <a:pt x="380" y="236"/>
                    <a:pt x="380" y="236"/>
                  </a:cubicBezTo>
                  <a:cubicBezTo>
                    <a:pt x="379" y="236"/>
                    <a:pt x="379" y="238"/>
                    <a:pt x="379" y="238"/>
                  </a:cubicBezTo>
                  <a:cubicBezTo>
                    <a:pt x="378" y="239"/>
                    <a:pt x="378" y="240"/>
                    <a:pt x="379" y="241"/>
                  </a:cubicBezTo>
                  <a:cubicBezTo>
                    <a:pt x="379" y="241"/>
                    <a:pt x="378" y="241"/>
                    <a:pt x="378" y="242"/>
                  </a:cubicBezTo>
                  <a:cubicBezTo>
                    <a:pt x="378" y="242"/>
                    <a:pt x="378" y="242"/>
                    <a:pt x="378" y="243"/>
                  </a:cubicBezTo>
                  <a:cubicBezTo>
                    <a:pt x="378" y="243"/>
                    <a:pt x="377" y="245"/>
                    <a:pt x="376" y="246"/>
                  </a:cubicBezTo>
                  <a:cubicBezTo>
                    <a:pt x="375" y="246"/>
                    <a:pt x="375" y="245"/>
                    <a:pt x="375" y="245"/>
                  </a:cubicBezTo>
                  <a:cubicBezTo>
                    <a:pt x="374" y="245"/>
                    <a:pt x="373" y="244"/>
                    <a:pt x="372" y="244"/>
                  </a:cubicBezTo>
                  <a:cubicBezTo>
                    <a:pt x="372" y="244"/>
                    <a:pt x="371" y="244"/>
                    <a:pt x="370" y="243"/>
                  </a:cubicBezTo>
                  <a:cubicBezTo>
                    <a:pt x="371" y="241"/>
                    <a:pt x="371" y="240"/>
                    <a:pt x="371" y="239"/>
                  </a:cubicBezTo>
                  <a:cubicBezTo>
                    <a:pt x="372" y="239"/>
                    <a:pt x="372" y="239"/>
                    <a:pt x="372" y="239"/>
                  </a:cubicBezTo>
                  <a:cubicBezTo>
                    <a:pt x="373" y="238"/>
                    <a:pt x="373" y="238"/>
                    <a:pt x="372" y="237"/>
                  </a:cubicBezTo>
                  <a:cubicBezTo>
                    <a:pt x="373" y="237"/>
                    <a:pt x="375" y="237"/>
                    <a:pt x="375" y="236"/>
                  </a:cubicBezTo>
                  <a:cubicBezTo>
                    <a:pt x="375" y="236"/>
                    <a:pt x="376" y="234"/>
                    <a:pt x="376" y="234"/>
                  </a:cubicBezTo>
                  <a:cubicBezTo>
                    <a:pt x="376" y="234"/>
                    <a:pt x="375" y="233"/>
                    <a:pt x="375" y="234"/>
                  </a:cubicBezTo>
                  <a:cubicBezTo>
                    <a:pt x="375" y="233"/>
                    <a:pt x="376" y="232"/>
                    <a:pt x="376" y="231"/>
                  </a:cubicBezTo>
                  <a:cubicBezTo>
                    <a:pt x="376" y="231"/>
                    <a:pt x="376" y="231"/>
                    <a:pt x="375" y="230"/>
                  </a:cubicBezTo>
                  <a:cubicBezTo>
                    <a:pt x="375" y="230"/>
                    <a:pt x="374" y="230"/>
                    <a:pt x="374" y="231"/>
                  </a:cubicBezTo>
                  <a:cubicBezTo>
                    <a:pt x="375" y="230"/>
                    <a:pt x="375" y="228"/>
                    <a:pt x="375" y="227"/>
                  </a:cubicBezTo>
                  <a:cubicBezTo>
                    <a:pt x="375" y="227"/>
                    <a:pt x="374" y="227"/>
                    <a:pt x="374" y="227"/>
                  </a:cubicBezTo>
                  <a:cubicBezTo>
                    <a:pt x="374" y="227"/>
                    <a:pt x="372" y="228"/>
                    <a:pt x="372" y="228"/>
                  </a:cubicBezTo>
                  <a:cubicBezTo>
                    <a:pt x="373" y="227"/>
                    <a:pt x="372" y="226"/>
                    <a:pt x="371" y="225"/>
                  </a:cubicBezTo>
                  <a:cubicBezTo>
                    <a:pt x="369" y="226"/>
                    <a:pt x="369" y="227"/>
                    <a:pt x="369" y="227"/>
                  </a:cubicBezTo>
                  <a:cubicBezTo>
                    <a:pt x="368" y="226"/>
                    <a:pt x="367" y="225"/>
                    <a:pt x="367" y="225"/>
                  </a:cubicBezTo>
                  <a:cubicBezTo>
                    <a:pt x="366" y="226"/>
                    <a:pt x="366" y="227"/>
                    <a:pt x="366" y="228"/>
                  </a:cubicBezTo>
                  <a:cubicBezTo>
                    <a:pt x="366" y="228"/>
                    <a:pt x="364" y="227"/>
                    <a:pt x="364" y="227"/>
                  </a:cubicBezTo>
                  <a:cubicBezTo>
                    <a:pt x="363" y="227"/>
                    <a:pt x="363" y="229"/>
                    <a:pt x="364" y="230"/>
                  </a:cubicBezTo>
                  <a:cubicBezTo>
                    <a:pt x="363" y="230"/>
                    <a:pt x="362" y="230"/>
                    <a:pt x="362" y="230"/>
                  </a:cubicBezTo>
                  <a:cubicBezTo>
                    <a:pt x="361" y="230"/>
                    <a:pt x="361" y="230"/>
                    <a:pt x="361" y="230"/>
                  </a:cubicBezTo>
                  <a:cubicBezTo>
                    <a:pt x="361" y="232"/>
                    <a:pt x="362" y="233"/>
                    <a:pt x="363" y="234"/>
                  </a:cubicBezTo>
                  <a:cubicBezTo>
                    <a:pt x="362" y="235"/>
                    <a:pt x="362" y="236"/>
                    <a:pt x="363" y="237"/>
                  </a:cubicBezTo>
                  <a:cubicBezTo>
                    <a:pt x="363" y="237"/>
                    <a:pt x="363" y="238"/>
                    <a:pt x="362" y="240"/>
                  </a:cubicBezTo>
                  <a:cubicBezTo>
                    <a:pt x="361" y="239"/>
                    <a:pt x="360" y="239"/>
                    <a:pt x="360" y="239"/>
                  </a:cubicBezTo>
                  <a:cubicBezTo>
                    <a:pt x="358" y="239"/>
                    <a:pt x="357" y="238"/>
                    <a:pt x="356" y="238"/>
                  </a:cubicBezTo>
                  <a:cubicBezTo>
                    <a:pt x="356" y="238"/>
                    <a:pt x="355" y="237"/>
                    <a:pt x="354" y="237"/>
                  </a:cubicBezTo>
                  <a:cubicBezTo>
                    <a:pt x="354" y="236"/>
                    <a:pt x="354" y="234"/>
                    <a:pt x="354" y="234"/>
                  </a:cubicBezTo>
                  <a:cubicBezTo>
                    <a:pt x="355" y="234"/>
                    <a:pt x="355" y="234"/>
                    <a:pt x="355" y="233"/>
                  </a:cubicBezTo>
                  <a:cubicBezTo>
                    <a:pt x="355" y="233"/>
                    <a:pt x="355" y="232"/>
                    <a:pt x="355" y="232"/>
                  </a:cubicBezTo>
                  <a:cubicBezTo>
                    <a:pt x="356" y="232"/>
                    <a:pt x="357" y="231"/>
                    <a:pt x="357" y="230"/>
                  </a:cubicBezTo>
                  <a:cubicBezTo>
                    <a:pt x="357" y="230"/>
                    <a:pt x="358" y="228"/>
                    <a:pt x="358" y="228"/>
                  </a:cubicBezTo>
                  <a:cubicBezTo>
                    <a:pt x="359" y="226"/>
                    <a:pt x="361" y="224"/>
                    <a:pt x="362" y="223"/>
                  </a:cubicBezTo>
                  <a:cubicBezTo>
                    <a:pt x="364" y="222"/>
                    <a:pt x="366" y="222"/>
                    <a:pt x="368" y="222"/>
                  </a:cubicBezTo>
                  <a:cubicBezTo>
                    <a:pt x="369" y="222"/>
                    <a:pt x="373" y="221"/>
                    <a:pt x="373" y="222"/>
                  </a:cubicBezTo>
                  <a:cubicBezTo>
                    <a:pt x="375" y="224"/>
                    <a:pt x="377" y="225"/>
                    <a:pt x="380" y="225"/>
                  </a:cubicBezTo>
                  <a:cubicBezTo>
                    <a:pt x="382" y="225"/>
                    <a:pt x="382" y="224"/>
                    <a:pt x="380" y="224"/>
                  </a:cubicBezTo>
                  <a:cubicBezTo>
                    <a:pt x="377" y="223"/>
                    <a:pt x="376" y="220"/>
                    <a:pt x="376" y="219"/>
                  </a:cubicBezTo>
                  <a:cubicBezTo>
                    <a:pt x="375" y="218"/>
                    <a:pt x="374" y="218"/>
                    <a:pt x="374" y="218"/>
                  </a:cubicBezTo>
                  <a:cubicBezTo>
                    <a:pt x="370" y="218"/>
                    <a:pt x="366" y="217"/>
                    <a:pt x="364" y="215"/>
                  </a:cubicBezTo>
                  <a:cubicBezTo>
                    <a:pt x="361" y="214"/>
                    <a:pt x="358" y="214"/>
                    <a:pt x="353" y="214"/>
                  </a:cubicBezTo>
                  <a:cubicBezTo>
                    <a:pt x="353" y="215"/>
                    <a:pt x="351" y="214"/>
                    <a:pt x="351" y="213"/>
                  </a:cubicBezTo>
                  <a:cubicBezTo>
                    <a:pt x="352" y="212"/>
                    <a:pt x="353" y="212"/>
                    <a:pt x="354" y="212"/>
                  </a:cubicBezTo>
                  <a:cubicBezTo>
                    <a:pt x="355" y="212"/>
                    <a:pt x="356" y="211"/>
                    <a:pt x="358" y="212"/>
                  </a:cubicBezTo>
                  <a:cubicBezTo>
                    <a:pt x="358" y="212"/>
                    <a:pt x="360" y="212"/>
                    <a:pt x="360" y="211"/>
                  </a:cubicBezTo>
                  <a:cubicBezTo>
                    <a:pt x="360" y="210"/>
                    <a:pt x="360" y="210"/>
                    <a:pt x="359" y="209"/>
                  </a:cubicBezTo>
                  <a:cubicBezTo>
                    <a:pt x="358" y="209"/>
                    <a:pt x="356" y="209"/>
                    <a:pt x="354" y="209"/>
                  </a:cubicBezTo>
                  <a:cubicBezTo>
                    <a:pt x="353" y="209"/>
                    <a:pt x="352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1" y="209"/>
                    <a:pt x="351" y="209"/>
                    <a:pt x="351" y="209"/>
                  </a:cubicBezTo>
                  <a:cubicBezTo>
                    <a:pt x="350" y="209"/>
                    <a:pt x="349" y="209"/>
                    <a:pt x="349" y="208"/>
                  </a:cubicBezTo>
                  <a:cubicBezTo>
                    <a:pt x="349" y="208"/>
                    <a:pt x="349" y="207"/>
                    <a:pt x="350" y="206"/>
                  </a:cubicBezTo>
                  <a:cubicBezTo>
                    <a:pt x="351" y="204"/>
                    <a:pt x="350" y="203"/>
                    <a:pt x="350" y="201"/>
                  </a:cubicBezTo>
                  <a:cubicBezTo>
                    <a:pt x="350" y="200"/>
                    <a:pt x="350" y="200"/>
                    <a:pt x="350" y="198"/>
                  </a:cubicBezTo>
                  <a:cubicBezTo>
                    <a:pt x="350" y="198"/>
                    <a:pt x="350" y="198"/>
                    <a:pt x="350" y="198"/>
                  </a:cubicBezTo>
                  <a:cubicBezTo>
                    <a:pt x="349" y="199"/>
                    <a:pt x="348" y="199"/>
                    <a:pt x="348" y="200"/>
                  </a:cubicBezTo>
                  <a:cubicBezTo>
                    <a:pt x="348" y="201"/>
                    <a:pt x="349" y="204"/>
                    <a:pt x="348" y="205"/>
                  </a:cubicBezTo>
                  <a:cubicBezTo>
                    <a:pt x="347" y="206"/>
                    <a:pt x="346" y="208"/>
                    <a:pt x="347" y="210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48" y="212"/>
                    <a:pt x="347" y="214"/>
                    <a:pt x="348" y="215"/>
                  </a:cubicBezTo>
                  <a:cubicBezTo>
                    <a:pt x="348" y="217"/>
                    <a:pt x="351" y="218"/>
                    <a:pt x="354" y="218"/>
                  </a:cubicBezTo>
                  <a:cubicBezTo>
                    <a:pt x="355" y="218"/>
                    <a:pt x="356" y="218"/>
                    <a:pt x="356" y="218"/>
                  </a:cubicBezTo>
                  <a:cubicBezTo>
                    <a:pt x="357" y="219"/>
                    <a:pt x="356" y="221"/>
                    <a:pt x="356" y="221"/>
                  </a:cubicBezTo>
                  <a:lnTo>
                    <a:pt x="356" y="222"/>
                  </a:lnTo>
                  <a:cubicBezTo>
                    <a:pt x="356" y="222"/>
                    <a:pt x="356" y="221"/>
                    <a:pt x="356" y="221"/>
                  </a:cubicBezTo>
                  <a:cubicBezTo>
                    <a:pt x="355" y="221"/>
                    <a:pt x="355" y="221"/>
                    <a:pt x="354" y="222"/>
                  </a:cubicBezTo>
                  <a:cubicBezTo>
                    <a:pt x="354" y="222"/>
                    <a:pt x="353" y="222"/>
                    <a:pt x="353" y="222"/>
                  </a:cubicBezTo>
                  <a:cubicBezTo>
                    <a:pt x="353" y="221"/>
                    <a:pt x="352" y="220"/>
                    <a:pt x="351" y="219"/>
                  </a:cubicBezTo>
                  <a:cubicBezTo>
                    <a:pt x="349" y="221"/>
                    <a:pt x="349" y="222"/>
                    <a:pt x="349" y="222"/>
                  </a:cubicBezTo>
                  <a:cubicBezTo>
                    <a:pt x="349" y="221"/>
                    <a:pt x="348" y="221"/>
                    <a:pt x="347" y="221"/>
                  </a:cubicBezTo>
                  <a:cubicBezTo>
                    <a:pt x="346" y="222"/>
                    <a:pt x="346" y="223"/>
                    <a:pt x="346" y="224"/>
                  </a:cubicBezTo>
                  <a:cubicBezTo>
                    <a:pt x="346" y="224"/>
                    <a:pt x="344" y="223"/>
                    <a:pt x="344" y="223"/>
                  </a:cubicBezTo>
                  <a:cubicBezTo>
                    <a:pt x="344" y="224"/>
                    <a:pt x="344" y="225"/>
                    <a:pt x="345" y="226"/>
                  </a:cubicBezTo>
                  <a:cubicBezTo>
                    <a:pt x="344" y="226"/>
                    <a:pt x="343" y="226"/>
                    <a:pt x="343" y="226"/>
                  </a:cubicBezTo>
                  <a:cubicBezTo>
                    <a:pt x="343" y="226"/>
                    <a:pt x="343" y="226"/>
                    <a:pt x="343" y="227"/>
                  </a:cubicBezTo>
                  <a:cubicBezTo>
                    <a:pt x="343" y="228"/>
                    <a:pt x="344" y="230"/>
                    <a:pt x="345" y="230"/>
                  </a:cubicBezTo>
                  <a:cubicBezTo>
                    <a:pt x="344" y="231"/>
                    <a:pt x="344" y="232"/>
                    <a:pt x="346" y="233"/>
                  </a:cubicBezTo>
                  <a:cubicBezTo>
                    <a:pt x="346" y="233"/>
                    <a:pt x="345" y="234"/>
                    <a:pt x="345" y="236"/>
                  </a:cubicBezTo>
                  <a:cubicBezTo>
                    <a:pt x="344" y="236"/>
                    <a:pt x="344" y="235"/>
                    <a:pt x="343" y="235"/>
                  </a:cubicBezTo>
                  <a:cubicBezTo>
                    <a:pt x="342" y="235"/>
                    <a:pt x="342" y="236"/>
                    <a:pt x="341" y="237"/>
                  </a:cubicBezTo>
                  <a:cubicBezTo>
                    <a:pt x="341" y="238"/>
                    <a:pt x="342" y="239"/>
                    <a:pt x="342" y="239"/>
                  </a:cubicBezTo>
                  <a:cubicBezTo>
                    <a:pt x="342" y="242"/>
                    <a:pt x="340" y="245"/>
                    <a:pt x="339" y="246"/>
                  </a:cubicBezTo>
                  <a:cubicBezTo>
                    <a:pt x="339" y="246"/>
                    <a:pt x="339" y="246"/>
                    <a:pt x="339" y="246"/>
                  </a:cubicBezTo>
                  <a:cubicBezTo>
                    <a:pt x="337" y="246"/>
                    <a:pt x="336" y="246"/>
                    <a:pt x="336" y="248"/>
                  </a:cubicBezTo>
                  <a:cubicBezTo>
                    <a:pt x="336" y="248"/>
                    <a:pt x="336" y="249"/>
                    <a:pt x="336" y="249"/>
                  </a:cubicBezTo>
                  <a:cubicBezTo>
                    <a:pt x="337" y="250"/>
                    <a:pt x="335" y="250"/>
                    <a:pt x="334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2" y="250"/>
                    <a:pt x="333" y="251"/>
                    <a:pt x="335" y="251"/>
                  </a:cubicBezTo>
                  <a:cubicBezTo>
                    <a:pt x="337" y="252"/>
                    <a:pt x="339" y="252"/>
                    <a:pt x="340" y="252"/>
                  </a:cubicBezTo>
                  <a:cubicBezTo>
                    <a:pt x="343" y="252"/>
                    <a:pt x="346" y="252"/>
                    <a:pt x="349" y="253"/>
                  </a:cubicBezTo>
                  <a:cubicBezTo>
                    <a:pt x="351" y="253"/>
                    <a:pt x="354" y="254"/>
                    <a:pt x="356" y="255"/>
                  </a:cubicBezTo>
                  <a:cubicBezTo>
                    <a:pt x="356" y="255"/>
                    <a:pt x="361" y="256"/>
                    <a:pt x="360" y="257"/>
                  </a:cubicBezTo>
                  <a:cubicBezTo>
                    <a:pt x="360" y="257"/>
                    <a:pt x="359" y="257"/>
                    <a:pt x="359" y="258"/>
                  </a:cubicBezTo>
                  <a:cubicBezTo>
                    <a:pt x="358" y="258"/>
                    <a:pt x="358" y="259"/>
                    <a:pt x="359" y="259"/>
                  </a:cubicBezTo>
                  <a:cubicBezTo>
                    <a:pt x="361" y="259"/>
                    <a:pt x="364" y="259"/>
                    <a:pt x="365" y="259"/>
                  </a:cubicBezTo>
                  <a:cubicBezTo>
                    <a:pt x="366" y="260"/>
                    <a:pt x="367" y="261"/>
                    <a:pt x="368" y="261"/>
                  </a:cubicBezTo>
                  <a:cubicBezTo>
                    <a:pt x="369" y="261"/>
                    <a:pt x="369" y="261"/>
                    <a:pt x="370" y="261"/>
                  </a:cubicBezTo>
                  <a:cubicBezTo>
                    <a:pt x="372" y="262"/>
                    <a:pt x="372" y="263"/>
                    <a:pt x="374" y="264"/>
                  </a:cubicBezTo>
                  <a:cubicBezTo>
                    <a:pt x="375" y="265"/>
                    <a:pt x="378" y="265"/>
                    <a:pt x="379" y="267"/>
                  </a:cubicBezTo>
                  <a:cubicBezTo>
                    <a:pt x="380" y="268"/>
                    <a:pt x="380" y="268"/>
                    <a:pt x="381" y="269"/>
                  </a:cubicBezTo>
                  <a:cubicBezTo>
                    <a:pt x="382" y="269"/>
                    <a:pt x="383" y="269"/>
                    <a:pt x="383" y="270"/>
                  </a:cubicBezTo>
                  <a:cubicBezTo>
                    <a:pt x="384" y="272"/>
                    <a:pt x="384" y="272"/>
                    <a:pt x="385" y="273"/>
                  </a:cubicBezTo>
                  <a:cubicBezTo>
                    <a:pt x="386" y="275"/>
                    <a:pt x="386" y="276"/>
                    <a:pt x="384" y="274"/>
                  </a:cubicBezTo>
                  <a:cubicBezTo>
                    <a:pt x="383" y="274"/>
                    <a:pt x="382" y="273"/>
                    <a:pt x="382" y="272"/>
                  </a:cubicBezTo>
                  <a:cubicBezTo>
                    <a:pt x="380" y="271"/>
                    <a:pt x="380" y="272"/>
                    <a:pt x="379" y="270"/>
                  </a:cubicBezTo>
                  <a:cubicBezTo>
                    <a:pt x="378" y="270"/>
                    <a:pt x="377" y="268"/>
                    <a:pt x="376" y="268"/>
                  </a:cubicBezTo>
                  <a:cubicBezTo>
                    <a:pt x="374" y="267"/>
                    <a:pt x="372" y="267"/>
                    <a:pt x="370" y="266"/>
                  </a:cubicBezTo>
                  <a:cubicBezTo>
                    <a:pt x="368" y="265"/>
                    <a:pt x="367" y="265"/>
                    <a:pt x="364" y="265"/>
                  </a:cubicBezTo>
                  <a:cubicBezTo>
                    <a:pt x="364" y="265"/>
                    <a:pt x="361" y="266"/>
                    <a:pt x="363" y="267"/>
                  </a:cubicBezTo>
                  <a:cubicBezTo>
                    <a:pt x="363" y="267"/>
                    <a:pt x="364" y="266"/>
                    <a:pt x="366" y="267"/>
                  </a:cubicBezTo>
                  <a:cubicBezTo>
                    <a:pt x="368" y="267"/>
                    <a:pt x="369" y="269"/>
                    <a:pt x="371" y="269"/>
                  </a:cubicBezTo>
                  <a:cubicBezTo>
                    <a:pt x="372" y="270"/>
                    <a:pt x="374" y="269"/>
                    <a:pt x="375" y="271"/>
                  </a:cubicBezTo>
                  <a:cubicBezTo>
                    <a:pt x="376" y="272"/>
                    <a:pt x="376" y="273"/>
                    <a:pt x="377" y="274"/>
                  </a:cubicBezTo>
                  <a:cubicBezTo>
                    <a:pt x="379" y="274"/>
                    <a:pt x="379" y="275"/>
                    <a:pt x="380" y="276"/>
                  </a:cubicBezTo>
                  <a:cubicBezTo>
                    <a:pt x="381" y="277"/>
                    <a:pt x="382" y="277"/>
                    <a:pt x="383" y="278"/>
                  </a:cubicBezTo>
                  <a:cubicBezTo>
                    <a:pt x="384" y="279"/>
                    <a:pt x="384" y="279"/>
                    <a:pt x="384" y="280"/>
                  </a:cubicBezTo>
                  <a:cubicBezTo>
                    <a:pt x="385" y="281"/>
                    <a:pt x="384" y="282"/>
                    <a:pt x="382" y="281"/>
                  </a:cubicBezTo>
                  <a:cubicBezTo>
                    <a:pt x="382" y="280"/>
                    <a:pt x="381" y="279"/>
                    <a:pt x="380" y="279"/>
                  </a:cubicBezTo>
                  <a:cubicBezTo>
                    <a:pt x="379" y="278"/>
                    <a:pt x="378" y="278"/>
                    <a:pt x="377" y="277"/>
                  </a:cubicBezTo>
                  <a:cubicBezTo>
                    <a:pt x="376" y="277"/>
                    <a:pt x="375" y="276"/>
                    <a:pt x="374" y="275"/>
                  </a:cubicBezTo>
                  <a:cubicBezTo>
                    <a:pt x="373" y="274"/>
                    <a:pt x="370" y="275"/>
                    <a:pt x="369" y="274"/>
                  </a:cubicBezTo>
                  <a:cubicBezTo>
                    <a:pt x="368" y="273"/>
                    <a:pt x="367" y="273"/>
                    <a:pt x="366" y="273"/>
                  </a:cubicBezTo>
                  <a:cubicBezTo>
                    <a:pt x="366" y="274"/>
                    <a:pt x="365" y="273"/>
                    <a:pt x="364" y="274"/>
                  </a:cubicBezTo>
                  <a:cubicBezTo>
                    <a:pt x="363" y="275"/>
                    <a:pt x="366" y="275"/>
                    <a:pt x="366" y="275"/>
                  </a:cubicBezTo>
                  <a:cubicBezTo>
                    <a:pt x="368" y="276"/>
                    <a:pt x="369" y="277"/>
                    <a:pt x="370" y="277"/>
                  </a:cubicBezTo>
                  <a:cubicBezTo>
                    <a:pt x="371" y="277"/>
                    <a:pt x="371" y="277"/>
                    <a:pt x="371" y="277"/>
                  </a:cubicBezTo>
                  <a:cubicBezTo>
                    <a:pt x="374" y="278"/>
                    <a:pt x="375" y="281"/>
                    <a:pt x="378" y="281"/>
                  </a:cubicBezTo>
                  <a:cubicBezTo>
                    <a:pt x="379" y="281"/>
                    <a:pt x="379" y="281"/>
                    <a:pt x="379" y="282"/>
                  </a:cubicBezTo>
                  <a:cubicBezTo>
                    <a:pt x="380" y="282"/>
                    <a:pt x="380" y="283"/>
                    <a:pt x="381" y="284"/>
                  </a:cubicBezTo>
                  <a:cubicBezTo>
                    <a:pt x="382" y="284"/>
                    <a:pt x="383" y="284"/>
                    <a:pt x="384" y="285"/>
                  </a:cubicBezTo>
                  <a:cubicBezTo>
                    <a:pt x="385" y="286"/>
                    <a:pt x="385" y="286"/>
                    <a:pt x="386" y="287"/>
                  </a:cubicBezTo>
                  <a:cubicBezTo>
                    <a:pt x="386" y="287"/>
                    <a:pt x="387" y="289"/>
                    <a:pt x="388" y="289"/>
                  </a:cubicBezTo>
                  <a:cubicBezTo>
                    <a:pt x="388" y="290"/>
                    <a:pt x="389" y="291"/>
                    <a:pt x="387" y="291"/>
                  </a:cubicBezTo>
                  <a:cubicBezTo>
                    <a:pt x="386" y="291"/>
                    <a:pt x="385" y="289"/>
                    <a:pt x="384" y="289"/>
                  </a:cubicBezTo>
                  <a:cubicBezTo>
                    <a:pt x="383" y="289"/>
                    <a:pt x="382" y="288"/>
                    <a:pt x="382" y="287"/>
                  </a:cubicBezTo>
                  <a:cubicBezTo>
                    <a:pt x="381" y="286"/>
                    <a:pt x="380" y="286"/>
                    <a:pt x="378" y="285"/>
                  </a:cubicBezTo>
                  <a:cubicBezTo>
                    <a:pt x="377" y="285"/>
                    <a:pt x="376" y="285"/>
                    <a:pt x="375" y="284"/>
                  </a:cubicBezTo>
                  <a:cubicBezTo>
                    <a:pt x="375" y="284"/>
                    <a:pt x="374" y="284"/>
                    <a:pt x="373" y="283"/>
                  </a:cubicBezTo>
                  <a:cubicBezTo>
                    <a:pt x="372" y="283"/>
                    <a:pt x="372" y="283"/>
                    <a:pt x="371" y="283"/>
                  </a:cubicBezTo>
                  <a:cubicBezTo>
                    <a:pt x="370" y="283"/>
                    <a:pt x="369" y="283"/>
                    <a:pt x="368" y="283"/>
                  </a:cubicBezTo>
                  <a:cubicBezTo>
                    <a:pt x="368" y="283"/>
                    <a:pt x="368" y="283"/>
                    <a:pt x="368" y="284"/>
                  </a:cubicBezTo>
                  <a:cubicBezTo>
                    <a:pt x="369" y="285"/>
                    <a:pt x="371" y="285"/>
                    <a:pt x="372" y="285"/>
                  </a:cubicBezTo>
                  <a:cubicBezTo>
                    <a:pt x="373" y="285"/>
                    <a:pt x="374" y="286"/>
                    <a:pt x="375" y="287"/>
                  </a:cubicBezTo>
                  <a:cubicBezTo>
                    <a:pt x="376" y="288"/>
                    <a:pt x="378" y="288"/>
                    <a:pt x="380" y="289"/>
                  </a:cubicBezTo>
                  <a:cubicBezTo>
                    <a:pt x="381" y="290"/>
                    <a:pt x="382" y="292"/>
                    <a:pt x="383" y="292"/>
                  </a:cubicBezTo>
                  <a:cubicBezTo>
                    <a:pt x="384" y="293"/>
                    <a:pt x="386" y="293"/>
                    <a:pt x="386" y="294"/>
                  </a:cubicBezTo>
                  <a:cubicBezTo>
                    <a:pt x="387" y="294"/>
                    <a:pt x="387" y="295"/>
                    <a:pt x="388" y="295"/>
                  </a:cubicBezTo>
                  <a:cubicBezTo>
                    <a:pt x="389" y="296"/>
                    <a:pt x="391" y="297"/>
                    <a:pt x="391" y="299"/>
                  </a:cubicBezTo>
                  <a:cubicBezTo>
                    <a:pt x="390" y="300"/>
                    <a:pt x="389" y="298"/>
                    <a:pt x="388" y="298"/>
                  </a:cubicBezTo>
                  <a:cubicBezTo>
                    <a:pt x="387" y="297"/>
                    <a:pt x="387" y="297"/>
                    <a:pt x="386" y="297"/>
                  </a:cubicBezTo>
                  <a:cubicBezTo>
                    <a:pt x="385" y="297"/>
                    <a:pt x="384" y="296"/>
                    <a:pt x="383" y="295"/>
                  </a:cubicBezTo>
                  <a:cubicBezTo>
                    <a:pt x="382" y="294"/>
                    <a:pt x="381" y="294"/>
                    <a:pt x="380" y="293"/>
                  </a:cubicBezTo>
                  <a:cubicBezTo>
                    <a:pt x="378" y="292"/>
                    <a:pt x="376" y="291"/>
                    <a:pt x="374" y="292"/>
                  </a:cubicBezTo>
                  <a:cubicBezTo>
                    <a:pt x="374" y="292"/>
                    <a:pt x="371" y="292"/>
                    <a:pt x="371" y="293"/>
                  </a:cubicBezTo>
                  <a:cubicBezTo>
                    <a:pt x="371" y="293"/>
                    <a:pt x="372" y="294"/>
                    <a:pt x="373" y="294"/>
                  </a:cubicBezTo>
                  <a:cubicBezTo>
                    <a:pt x="374" y="293"/>
                    <a:pt x="376" y="294"/>
                    <a:pt x="377" y="294"/>
                  </a:cubicBezTo>
                  <a:cubicBezTo>
                    <a:pt x="378" y="295"/>
                    <a:pt x="379" y="296"/>
                    <a:pt x="380" y="296"/>
                  </a:cubicBezTo>
                  <a:cubicBezTo>
                    <a:pt x="381" y="297"/>
                    <a:pt x="382" y="299"/>
                    <a:pt x="385" y="299"/>
                  </a:cubicBezTo>
                  <a:cubicBezTo>
                    <a:pt x="386" y="300"/>
                    <a:pt x="386" y="300"/>
                    <a:pt x="387" y="301"/>
                  </a:cubicBezTo>
                  <a:cubicBezTo>
                    <a:pt x="387" y="302"/>
                    <a:pt x="389" y="302"/>
                    <a:pt x="390" y="302"/>
                  </a:cubicBezTo>
                  <a:cubicBezTo>
                    <a:pt x="391" y="303"/>
                    <a:pt x="392" y="305"/>
                    <a:pt x="391" y="305"/>
                  </a:cubicBezTo>
                  <a:cubicBezTo>
                    <a:pt x="391" y="306"/>
                    <a:pt x="389" y="305"/>
                    <a:pt x="389" y="305"/>
                  </a:cubicBezTo>
                  <a:cubicBezTo>
                    <a:pt x="388" y="304"/>
                    <a:pt x="387" y="304"/>
                    <a:pt x="387" y="304"/>
                  </a:cubicBezTo>
                  <a:cubicBezTo>
                    <a:pt x="386" y="303"/>
                    <a:pt x="385" y="303"/>
                    <a:pt x="384" y="302"/>
                  </a:cubicBezTo>
                  <a:cubicBezTo>
                    <a:pt x="383" y="302"/>
                    <a:pt x="382" y="301"/>
                    <a:pt x="380" y="301"/>
                  </a:cubicBezTo>
                  <a:cubicBezTo>
                    <a:pt x="379" y="301"/>
                    <a:pt x="378" y="301"/>
                    <a:pt x="377" y="300"/>
                  </a:cubicBezTo>
                  <a:cubicBezTo>
                    <a:pt x="374" y="300"/>
                    <a:pt x="372" y="301"/>
                    <a:pt x="372" y="301"/>
                  </a:cubicBezTo>
                  <a:cubicBezTo>
                    <a:pt x="372" y="302"/>
                    <a:pt x="373" y="302"/>
                    <a:pt x="375" y="303"/>
                  </a:cubicBezTo>
                  <a:cubicBezTo>
                    <a:pt x="376" y="303"/>
                    <a:pt x="377" y="303"/>
                    <a:pt x="379" y="304"/>
                  </a:cubicBezTo>
                  <a:cubicBezTo>
                    <a:pt x="380" y="304"/>
                    <a:pt x="381" y="304"/>
                    <a:pt x="382" y="305"/>
                  </a:cubicBezTo>
                  <a:cubicBezTo>
                    <a:pt x="383" y="305"/>
                    <a:pt x="383" y="305"/>
                    <a:pt x="384" y="305"/>
                  </a:cubicBezTo>
                  <a:cubicBezTo>
                    <a:pt x="385" y="306"/>
                    <a:pt x="386" y="306"/>
                    <a:pt x="387" y="307"/>
                  </a:cubicBezTo>
                  <a:cubicBezTo>
                    <a:pt x="388" y="307"/>
                    <a:pt x="388" y="308"/>
                    <a:pt x="389" y="308"/>
                  </a:cubicBezTo>
                  <a:cubicBezTo>
                    <a:pt x="391" y="309"/>
                    <a:pt x="392" y="309"/>
                    <a:pt x="393" y="310"/>
                  </a:cubicBezTo>
                  <a:cubicBezTo>
                    <a:pt x="394" y="311"/>
                    <a:pt x="394" y="312"/>
                    <a:pt x="394" y="312"/>
                  </a:cubicBezTo>
                  <a:cubicBezTo>
                    <a:pt x="395" y="314"/>
                    <a:pt x="393" y="311"/>
                    <a:pt x="391" y="311"/>
                  </a:cubicBezTo>
                  <a:cubicBezTo>
                    <a:pt x="389" y="311"/>
                    <a:pt x="388" y="311"/>
                    <a:pt x="387" y="310"/>
                  </a:cubicBezTo>
                  <a:cubicBezTo>
                    <a:pt x="385" y="309"/>
                    <a:pt x="383" y="309"/>
                    <a:pt x="382" y="309"/>
                  </a:cubicBezTo>
                  <a:cubicBezTo>
                    <a:pt x="381" y="309"/>
                    <a:pt x="381" y="309"/>
                    <a:pt x="380" y="309"/>
                  </a:cubicBezTo>
                  <a:cubicBezTo>
                    <a:pt x="380" y="309"/>
                    <a:pt x="379" y="309"/>
                    <a:pt x="378" y="310"/>
                  </a:cubicBezTo>
                  <a:cubicBezTo>
                    <a:pt x="377" y="310"/>
                    <a:pt x="378" y="311"/>
                    <a:pt x="379" y="311"/>
                  </a:cubicBezTo>
                  <a:cubicBezTo>
                    <a:pt x="380" y="311"/>
                    <a:pt x="380" y="312"/>
                    <a:pt x="382" y="311"/>
                  </a:cubicBezTo>
                  <a:cubicBezTo>
                    <a:pt x="383" y="311"/>
                    <a:pt x="384" y="312"/>
                    <a:pt x="385" y="312"/>
                  </a:cubicBezTo>
                  <a:cubicBezTo>
                    <a:pt x="386" y="313"/>
                    <a:pt x="386" y="313"/>
                    <a:pt x="387" y="314"/>
                  </a:cubicBezTo>
                  <a:cubicBezTo>
                    <a:pt x="389" y="314"/>
                    <a:pt x="390" y="314"/>
                    <a:pt x="391" y="315"/>
                  </a:cubicBezTo>
                  <a:cubicBezTo>
                    <a:pt x="392" y="316"/>
                    <a:pt x="394" y="316"/>
                    <a:pt x="395" y="317"/>
                  </a:cubicBezTo>
                  <a:cubicBezTo>
                    <a:pt x="395" y="317"/>
                    <a:pt x="398" y="320"/>
                    <a:pt x="397" y="321"/>
                  </a:cubicBezTo>
                  <a:cubicBezTo>
                    <a:pt x="397" y="321"/>
                    <a:pt x="395" y="320"/>
                    <a:pt x="395" y="319"/>
                  </a:cubicBezTo>
                  <a:cubicBezTo>
                    <a:pt x="393" y="319"/>
                    <a:pt x="393" y="319"/>
                    <a:pt x="392" y="319"/>
                  </a:cubicBezTo>
                  <a:cubicBezTo>
                    <a:pt x="391" y="319"/>
                    <a:pt x="389" y="319"/>
                    <a:pt x="388" y="318"/>
                  </a:cubicBezTo>
                  <a:cubicBezTo>
                    <a:pt x="387" y="318"/>
                    <a:pt x="387" y="317"/>
                    <a:pt x="386" y="317"/>
                  </a:cubicBezTo>
                  <a:cubicBezTo>
                    <a:pt x="385" y="317"/>
                    <a:pt x="384" y="317"/>
                    <a:pt x="384" y="318"/>
                  </a:cubicBezTo>
                  <a:cubicBezTo>
                    <a:pt x="384" y="318"/>
                    <a:pt x="385" y="318"/>
                    <a:pt x="386" y="318"/>
                  </a:cubicBezTo>
                  <a:cubicBezTo>
                    <a:pt x="387" y="319"/>
                    <a:pt x="388" y="320"/>
                    <a:pt x="389" y="321"/>
                  </a:cubicBezTo>
                  <a:cubicBezTo>
                    <a:pt x="389" y="321"/>
                    <a:pt x="389" y="321"/>
                    <a:pt x="390" y="321"/>
                  </a:cubicBezTo>
                  <a:cubicBezTo>
                    <a:pt x="391" y="322"/>
                    <a:pt x="393" y="321"/>
                    <a:pt x="394" y="322"/>
                  </a:cubicBezTo>
                  <a:cubicBezTo>
                    <a:pt x="395" y="323"/>
                    <a:pt x="396" y="324"/>
                    <a:pt x="397" y="324"/>
                  </a:cubicBezTo>
                  <a:cubicBezTo>
                    <a:pt x="398" y="324"/>
                    <a:pt x="398" y="324"/>
                    <a:pt x="399" y="324"/>
                  </a:cubicBezTo>
                  <a:cubicBezTo>
                    <a:pt x="400" y="324"/>
                    <a:pt x="400" y="327"/>
                    <a:pt x="401" y="328"/>
                  </a:cubicBezTo>
                  <a:cubicBezTo>
                    <a:pt x="402" y="330"/>
                    <a:pt x="403" y="332"/>
                    <a:pt x="404" y="333"/>
                  </a:cubicBezTo>
                  <a:cubicBezTo>
                    <a:pt x="405" y="334"/>
                    <a:pt x="405" y="334"/>
                    <a:pt x="406" y="335"/>
                  </a:cubicBezTo>
                  <a:cubicBezTo>
                    <a:pt x="406" y="336"/>
                    <a:pt x="407" y="337"/>
                    <a:pt x="407" y="338"/>
                  </a:cubicBezTo>
                  <a:cubicBezTo>
                    <a:pt x="409" y="340"/>
                    <a:pt x="410" y="342"/>
                    <a:pt x="412" y="344"/>
                  </a:cubicBezTo>
                  <a:cubicBezTo>
                    <a:pt x="414" y="345"/>
                    <a:pt x="417" y="347"/>
                    <a:pt x="417" y="349"/>
                  </a:cubicBezTo>
                  <a:cubicBezTo>
                    <a:pt x="417" y="351"/>
                    <a:pt x="419" y="352"/>
                    <a:pt x="420" y="353"/>
                  </a:cubicBezTo>
                  <a:cubicBezTo>
                    <a:pt x="422" y="354"/>
                    <a:pt x="421" y="356"/>
                    <a:pt x="422" y="358"/>
                  </a:cubicBezTo>
                  <a:cubicBezTo>
                    <a:pt x="423" y="359"/>
                    <a:pt x="424" y="360"/>
                    <a:pt x="424" y="362"/>
                  </a:cubicBezTo>
                  <a:cubicBezTo>
                    <a:pt x="424" y="362"/>
                    <a:pt x="424" y="363"/>
                    <a:pt x="424" y="363"/>
                  </a:cubicBezTo>
                  <a:cubicBezTo>
                    <a:pt x="425" y="364"/>
                    <a:pt x="426" y="369"/>
                    <a:pt x="426" y="371"/>
                  </a:cubicBezTo>
                  <a:cubicBezTo>
                    <a:pt x="425" y="373"/>
                    <a:pt x="426" y="374"/>
                    <a:pt x="426" y="375"/>
                  </a:cubicBezTo>
                  <a:cubicBezTo>
                    <a:pt x="427" y="377"/>
                    <a:pt x="427" y="379"/>
                    <a:pt x="426" y="383"/>
                  </a:cubicBezTo>
                  <a:cubicBezTo>
                    <a:pt x="426" y="384"/>
                    <a:pt x="426" y="386"/>
                    <a:pt x="427" y="387"/>
                  </a:cubicBezTo>
                  <a:cubicBezTo>
                    <a:pt x="427" y="389"/>
                    <a:pt x="428" y="390"/>
                    <a:pt x="427" y="391"/>
                  </a:cubicBezTo>
                  <a:cubicBezTo>
                    <a:pt x="426" y="392"/>
                    <a:pt x="427" y="394"/>
                    <a:pt x="428" y="396"/>
                  </a:cubicBezTo>
                  <a:cubicBezTo>
                    <a:pt x="428" y="397"/>
                    <a:pt x="428" y="398"/>
                    <a:pt x="428" y="399"/>
                  </a:cubicBezTo>
                  <a:cubicBezTo>
                    <a:pt x="428" y="402"/>
                    <a:pt x="430" y="403"/>
                    <a:pt x="431" y="404"/>
                  </a:cubicBezTo>
                  <a:cubicBezTo>
                    <a:pt x="432" y="406"/>
                    <a:pt x="434" y="408"/>
                    <a:pt x="431" y="409"/>
                  </a:cubicBezTo>
                  <a:cubicBezTo>
                    <a:pt x="430" y="409"/>
                    <a:pt x="426" y="409"/>
                    <a:pt x="425" y="407"/>
                  </a:cubicBezTo>
                  <a:cubicBezTo>
                    <a:pt x="425" y="406"/>
                    <a:pt x="426" y="405"/>
                    <a:pt x="424" y="404"/>
                  </a:cubicBezTo>
                  <a:cubicBezTo>
                    <a:pt x="423" y="403"/>
                    <a:pt x="421" y="405"/>
                    <a:pt x="421" y="404"/>
                  </a:cubicBezTo>
                  <a:cubicBezTo>
                    <a:pt x="419" y="402"/>
                    <a:pt x="421" y="401"/>
                    <a:pt x="421" y="400"/>
                  </a:cubicBezTo>
                  <a:cubicBezTo>
                    <a:pt x="420" y="399"/>
                    <a:pt x="419" y="398"/>
                    <a:pt x="419" y="397"/>
                  </a:cubicBezTo>
                  <a:cubicBezTo>
                    <a:pt x="418" y="396"/>
                    <a:pt x="418" y="395"/>
                    <a:pt x="418" y="393"/>
                  </a:cubicBezTo>
                  <a:cubicBezTo>
                    <a:pt x="419" y="393"/>
                    <a:pt x="419" y="392"/>
                    <a:pt x="418" y="392"/>
                  </a:cubicBezTo>
                  <a:lnTo>
                    <a:pt x="418" y="391"/>
                  </a:lnTo>
                  <a:cubicBezTo>
                    <a:pt x="418" y="390"/>
                    <a:pt x="417" y="387"/>
                    <a:pt x="417" y="386"/>
                  </a:cubicBezTo>
                  <a:cubicBezTo>
                    <a:pt x="417" y="386"/>
                    <a:pt x="418" y="385"/>
                    <a:pt x="418" y="385"/>
                  </a:cubicBezTo>
                  <a:cubicBezTo>
                    <a:pt x="418" y="383"/>
                    <a:pt x="417" y="382"/>
                    <a:pt x="417" y="381"/>
                  </a:cubicBezTo>
                  <a:cubicBezTo>
                    <a:pt x="417" y="379"/>
                    <a:pt x="417" y="379"/>
                    <a:pt x="418" y="377"/>
                  </a:cubicBezTo>
                  <a:cubicBezTo>
                    <a:pt x="418" y="376"/>
                    <a:pt x="417" y="374"/>
                    <a:pt x="417" y="373"/>
                  </a:cubicBezTo>
                  <a:cubicBezTo>
                    <a:pt x="416" y="372"/>
                    <a:pt x="416" y="372"/>
                    <a:pt x="416" y="371"/>
                  </a:cubicBezTo>
                  <a:cubicBezTo>
                    <a:pt x="417" y="369"/>
                    <a:pt x="417" y="368"/>
                    <a:pt x="417" y="367"/>
                  </a:cubicBezTo>
                  <a:cubicBezTo>
                    <a:pt x="417" y="365"/>
                    <a:pt x="417" y="365"/>
                    <a:pt x="417" y="363"/>
                  </a:cubicBezTo>
                  <a:cubicBezTo>
                    <a:pt x="417" y="362"/>
                    <a:pt x="416" y="361"/>
                    <a:pt x="416" y="360"/>
                  </a:cubicBezTo>
                  <a:cubicBezTo>
                    <a:pt x="415" y="359"/>
                    <a:pt x="416" y="358"/>
                    <a:pt x="415" y="357"/>
                  </a:cubicBezTo>
                  <a:cubicBezTo>
                    <a:pt x="415" y="356"/>
                    <a:pt x="413" y="355"/>
                    <a:pt x="412" y="355"/>
                  </a:cubicBezTo>
                  <a:cubicBezTo>
                    <a:pt x="411" y="355"/>
                    <a:pt x="413" y="357"/>
                    <a:pt x="413" y="358"/>
                  </a:cubicBezTo>
                  <a:cubicBezTo>
                    <a:pt x="414" y="359"/>
                    <a:pt x="414" y="360"/>
                    <a:pt x="413" y="361"/>
                  </a:cubicBezTo>
                  <a:cubicBezTo>
                    <a:pt x="413" y="362"/>
                    <a:pt x="412" y="361"/>
                    <a:pt x="411" y="360"/>
                  </a:cubicBezTo>
                  <a:cubicBezTo>
                    <a:pt x="411" y="360"/>
                    <a:pt x="410" y="360"/>
                    <a:pt x="410" y="360"/>
                  </a:cubicBezTo>
                  <a:cubicBezTo>
                    <a:pt x="409" y="359"/>
                    <a:pt x="409" y="360"/>
                    <a:pt x="408" y="359"/>
                  </a:cubicBezTo>
                  <a:cubicBezTo>
                    <a:pt x="408" y="359"/>
                    <a:pt x="408" y="359"/>
                    <a:pt x="407" y="359"/>
                  </a:cubicBezTo>
                  <a:cubicBezTo>
                    <a:pt x="406" y="359"/>
                    <a:pt x="408" y="361"/>
                    <a:pt x="408" y="361"/>
                  </a:cubicBezTo>
                  <a:cubicBezTo>
                    <a:pt x="409" y="362"/>
                    <a:pt x="410" y="362"/>
                    <a:pt x="411" y="363"/>
                  </a:cubicBezTo>
                  <a:cubicBezTo>
                    <a:pt x="412" y="363"/>
                    <a:pt x="412" y="364"/>
                    <a:pt x="413" y="365"/>
                  </a:cubicBezTo>
                  <a:cubicBezTo>
                    <a:pt x="413" y="365"/>
                    <a:pt x="414" y="367"/>
                    <a:pt x="414" y="367"/>
                  </a:cubicBezTo>
                  <a:cubicBezTo>
                    <a:pt x="413" y="368"/>
                    <a:pt x="411" y="367"/>
                    <a:pt x="411" y="367"/>
                  </a:cubicBezTo>
                  <a:cubicBezTo>
                    <a:pt x="410" y="366"/>
                    <a:pt x="409" y="365"/>
                    <a:pt x="408" y="365"/>
                  </a:cubicBezTo>
                  <a:cubicBezTo>
                    <a:pt x="408" y="365"/>
                    <a:pt x="407" y="365"/>
                    <a:pt x="407" y="365"/>
                  </a:cubicBezTo>
                  <a:cubicBezTo>
                    <a:pt x="406" y="365"/>
                    <a:pt x="406" y="364"/>
                    <a:pt x="405" y="364"/>
                  </a:cubicBezTo>
                  <a:cubicBezTo>
                    <a:pt x="404" y="364"/>
                    <a:pt x="404" y="364"/>
                    <a:pt x="403" y="364"/>
                  </a:cubicBezTo>
                  <a:cubicBezTo>
                    <a:pt x="403" y="365"/>
                    <a:pt x="404" y="365"/>
                    <a:pt x="404" y="365"/>
                  </a:cubicBezTo>
                  <a:cubicBezTo>
                    <a:pt x="405" y="366"/>
                    <a:pt x="405" y="367"/>
                    <a:pt x="407" y="367"/>
                  </a:cubicBezTo>
                  <a:cubicBezTo>
                    <a:pt x="408" y="368"/>
                    <a:pt x="409" y="368"/>
                    <a:pt x="410" y="369"/>
                  </a:cubicBezTo>
                  <a:cubicBezTo>
                    <a:pt x="410" y="370"/>
                    <a:pt x="411" y="370"/>
                    <a:pt x="412" y="371"/>
                  </a:cubicBezTo>
                  <a:cubicBezTo>
                    <a:pt x="413" y="373"/>
                    <a:pt x="414" y="376"/>
                    <a:pt x="413" y="376"/>
                  </a:cubicBezTo>
                  <a:cubicBezTo>
                    <a:pt x="412" y="376"/>
                    <a:pt x="411" y="376"/>
                    <a:pt x="411" y="375"/>
                  </a:cubicBezTo>
                  <a:cubicBezTo>
                    <a:pt x="411" y="375"/>
                    <a:pt x="411" y="374"/>
                    <a:pt x="410" y="373"/>
                  </a:cubicBezTo>
                  <a:cubicBezTo>
                    <a:pt x="409" y="372"/>
                    <a:pt x="408" y="372"/>
                    <a:pt x="407" y="371"/>
                  </a:cubicBezTo>
                  <a:cubicBezTo>
                    <a:pt x="406" y="370"/>
                    <a:pt x="405" y="370"/>
                    <a:pt x="403" y="370"/>
                  </a:cubicBezTo>
                  <a:cubicBezTo>
                    <a:pt x="403" y="370"/>
                    <a:pt x="399" y="370"/>
                    <a:pt x="401" y="371"/>
                  </a:cubicBezTo>
                  <a:cubicBezTo>
                    <a:pt x="402" y="371"/>
                    <a:pt x="404" y="372"/>
                    <a:pt x="405" y="373"/>
                  </a:cubicBezTo>
                  <a:cubicBezTo>
                    <a:pt x="405" y="373"/>
                    <a:pt x="405" y="374"/>
                    <a:pt x="406" y="374"/>
                  </a:cubicBezTo>
                  <a:cubicBezTo>
                    <a:pt x="407" y="375"/>
                    <a:pt x="408" y="374"/>
                    <a:pt x="408" y="375"/>
                  </a:cubicBezTo>
                  <a:cubicBezTo>
                    <a:pt x="409" y="376"/>
                    <a:pt x="409" y="377"/>
                    <a:pt x="410" y="378"/>
                  </a:cubicBezTo>
                  <a:cubicBezTo>
                    <a:pt x="411" y="378"/>
                    <a:pt x="412" y="379"/>
                    <a:pt x="412" y="379"/>
                  </a:cubicBezTo>
                  <a:cubicBezTo>
                    <a:pt x="412" y="380"/>
                    <a:pt x="413" y="383"/>
                    <a:pt x="412" y="382"/>
                  </a:cubicBezTo>
                  <a:cubicBezTo>
                    <a:pt x="410" y="382"/>
                    <a:pt x="410" y="382"/>
                    <a:pt x="409" y="380"/>
                  </a:cubicBezTo>
                  <a:cubicBezTo>
                    <a:pt x="408" y="380"/>
                    <a:pt x="408" y="379"/>
                    <a:pt x="407" y="379"/>
                  </a:cubicBezTo>
                  <a:cubicBezTo>
                    <a:pt x="406" y="378"/>
                    <a:pt x="406" y="378"/>
                    <a:pt x="405" y="378"/>
                  </a:cubicBezTo>
                  <a:cubicBezTo>
                    <a:pt x="404" y="378"/>
                    <a:pt x="404" y="377"/>
                    <a:pt x="403" y="377"/>
                  </a:cubicBezTo>
                  <a:cubicBezTo>
                    <a:pt x="403" y="376"/>
                    <a:pt x="402" y="376"/>
                    <a:pt x="401" y="376"/>
                  </a:cubicBezTo>
                  <a:cubicBezTo>
                    <a:pt x="399" y="376"/>
                    <a:pt x="398" y="377"/>
                    <a:pt x="399" y="377"/>
                  </a:cubicBezTo>
                  <a:cubicBezTo>
                    <a:pt x="400" y="377"/>
                    <a:pt x="401" y="378"/>
                    <a:pt x="402" y="378"/>
                  </a:cubicBezTo>
                  <a:cubicBezTo>
                    <a:pt x="402" y="379"/>
                    <a:pt x="403" y="379"/>
                    <a:pt x="403" y="380"/>
                  </a:cubicBezTo>
                  <a:cubicBezTo>
                    <a:pt x="404" y="380"/>
                    <a:pt x="405" y="380"/>
                    <a:pt x="405" y="381"/>
                  </a:cubicBezTo>
                  <a:cubicBezTo>
                    <a:pt x="406" y="381"/>
                    <a:pt x="406" y="381"/>
                    <a:pt x="407" y="382"/>
                  </a:cubicBezTo>
                  <a:cubicBezTo>
                    <a:pt x="408" y="383"/>
                    <a:pt x="408" y="384"/>
                    <a:pt x="409" y="384"/>
                  </a:cubicBezTo>
                  <a:cubicBezTo>
                    <a:pt x="410" y="385"/>
                    <a:pt x="411" y="385"/>
                    <a:pt x="411" y="385"/>
                  </a:cubicBezTo>
                  <a:cubicBezTo>
                    <a:pt x="412" y="386"/>
                    <a:pt x="413" y="388"/>
                    <a:pt x="412" y="389"/>
                  </a:cubicBezTo>
                  <a:cubicBezTo>
                    <a:pt x="412" y="390"/>
                    <a:pt x="411" y="389"/>
                    <a:pt x="410" y="389"/>
                  </a:cubicBezTo>
                  <a:cubicBezTo>
                    <a:pt x="410" y="388"/>
                    <a:pt x="409" y="387"/>
                    <a:pt x="408" y="387"/>
                  </a:cubicBezTo>
                  <a:cubicBezTo>
                    <a:pt x="408" y="387"/>
                    <a:pt x="407" y="386"/>
                    <a:pt x="406" y="386"/>
                  </a:cubicBezTo>
                  <a:cubicBezTo>
                    <a:pt x="406" y="386"/>
                    <a:pt x="405" y="385"/>
                    <a:pt x="405" y="385"/>
                  </a:cubicBezTo>
                  <a:cubicBezTo>
                    <a:pt x="404" y="384"/>
                    <a:pt x="403" y="384"/>
                    <a:pt x="402" y="384"/>
                  </a:cubicBezTo>
                  <a:cubicBezTo>
                    <a:pt x="400" y="383"/>
                    <a:pt x="399" y="384"/>
                    <a:pt x="400" y="385"/>
                  </a:cubicBezTo>
                  <a:cubicBezTo>
                    <a:pt x="401" y="385"/>
                    <a:pt x="402" y="386"/>
                    <a:pt x="403" y="386"/>
                  </a:cubicBezTo>
                  <a:cubicBezTo>
                    <a:pt x="404" y="387"/>
                    <a:pt x="404" y="388"/>
                    <a:pt x="405" y="388"/>
                  </a:cubicBezTo>
                  <a:cubicBezTo>
                    <a:pt x="406" y="389"/>
                    <a:pt x="407" y="389"/>
                    <a:pt x="408" y="391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10" y="393"/>
                    <a:pt x="411" y="393"/>
                    <a:pt x="411" y="393"/>
                  </a:cubicBezTo>
                  <a:cubicBezTo>
                    <a:pt x="412" y="393"/>
                    <a:pt x="413" y="395"/>
                    <a:pt x="413" y="396"/>
                  </a:cubicBezTo>
                  <a:cubicBezTo>
                    <a:pt x="413" y="397"/>
                    <a:pt x="412" y="397"/>
                    <a:pt x="411" y="397"/>
                  </a:cubicBezTo>
                  <a:cubicBezTo>
                    <a:pt x="411" y="396"/>
                    <a:pt x="410" y="395"/>
                    <a:pt x="409" y="395"/>
                  </a:cubicBezTo>
                  <a:cubicBezTo>
                    <a:pt x="409" y="395"/>
                    <a:pt x="408" y="395"/>
                    <a:pt x="408" y="395"/>
                  </a:cubicBezTo>
                  <a:cubicBezTo>
                    <a:pt x="407" y="395"/>
                    <a:pt x="406" y="394"/>
                    <a:pt x="406" y="394"/>
                  </a:cubicBezTo>
                  <a:cubicBezTo>
                    <a:pt x="404" y="392"/>
                    <a:pt x="403" y="393"/>
                    <a:pt x="404" y="394"/>
                  </a:cubicBezTo>
                  <a:cubicBezTo>
                    <a:pt x="404" y="394"/>
                    <a:pt x="404" y="394"/>
                    <a:pt x="405" y="396"/>
                  </a:cubicBezTo>
                  <a:cubicBezTo>
                    <a:pt x="406" y="396"/>
                    <a:pt x="407" y="397"/>
                    <a:pt x="407" y="397"/>
                  </a:cubicBezTo>
                  <a:cubicBezTo>
                    <a:pt x="409" y="398"/>
                    <a:pt x="409" y="398"/>
                    <a:pt x="410" y="398"/>
                  </a:cubicBezTo>
                  <a:cubicBezTo>
                    <a:pt x="411" y="399"/>
                    <a:pt x="411" y="400"/>
                    <a:pt x="412" y="401"/>
                  </a:cubicBezTo>
                  <a:cubicBezTo>
                    <a:pt x="413" y="401"/>
                    <a:pt x="414" y="402"/>
                    <a:pt x="414" y="403"/>
                  </a:cubicBezTo>
                  <a:cubicBezTo>
                    <a:pt x="414" y="405"/>
                    <a:pt x="411" y="403"/>
                    <a:pt x="411" y="403"/>
                  </a:cubicBezTo>
                  <a:cubicBezTo>
                    <a:pt x="410" y="403"/>
                    <a:pt x="409" y="402"/>
                    <a:pt x="408" y="402"/>
                  </a:cubicBezTo>
                  <a:cubicBezTo>
                    <a:pt x="406" y="401"/>
                    <a:pt x="406" y="402"/>
                    <a:pt x="408" y="403"/>
                  </a:cubicBezTo>
                  <a:cubicBezTo>
                    <a:pt x="408" y="403"/>
                    <a:pt x="409" y="403"/>
                    <a:pt x="409" y="404"/>
                  </a:cubicBezTo>
                  <a:cubicBezTo>
                    <a:pt x="409" y="404"/>
                    <a:pt x="410" y="405"/>
                    <a:pt x="410" y="405"/>
                  </a:cubicBezTo>
                  <a:cubicBezTo>
                    <a:pt x="411" y="406"/>
                    <a:pt x="411" y="406"/>
                    <a:pt x="412" y="406"/>
                  </a:cubicBezTo>
                  <a:cubicBezTo>
                    <a:pt x="413" y="407"/>
                    <a:pt x="414" y="407"/>
                    <a:pt x="415" y="408"/>
                  </a:cubicBezTo>
                  <a:cubicBezTo>
                    <a:pt x="417" y="409"/>
                    <a:pt x="417" y="408"/>
                    <a:pt x="417" y="409"/>
                  </a:cubicBezTo>
                  <a:cubicBezTo>
                    <a:pt x="418" y="410"/>
                    <a:pt x="419" y="411"/>
                    <a:pt x="420" y="411"/>
                  </a:cubicBezTo>
                  <a:cubicBezTo>
                    <a:pt x="421" y="411"/>
                    <a:pt x="422" y="412"/>
                    <a:pt x="422" y="413"/>
                  </a:cubicBezTo>
                  <a:cubicBezTo>
                    <a:pt x="423" y="414"/>
                    <a:pt x="423" y="416"/>
                    <a:pt x="422" y="418"/>
                  </a:cubicBezTo>
                  <a:cubicBezTo>
                    <a:pt x="422" y="419"/>
                    <a:pt x="422" y="419"/>
                    <a:pt x="422" y="420"/>
                  </a:cubicBezTo>
                  <a:cubicBezTo>
                    <a:pt x="423" y="421"/>
                    <a:pt x="422" y="425"/>
                    <a:pt x="422" y="426"/>
                  </a:cubicBezTo>
                  <a:cubicBezTo>
                    <a:pt x="421" y="427"/>
                    <a:pt x="421" y="427"/>
                    <a:pt x="421" y="428"/>
                  </a:cubicBezTo>
                  <a:cubicBezTo>
                    <a:pt x="422" y="430"/>
                    <a:pt x="421" y="434"/>
                    <a:pt x="421" y="435"/>
                  </a:cubicBezTo>
                  <a:cubicBezTo>
                    <a:pt x="420" y="435"/>
                    <a:pt x="420" y="436"/>
                    <a:pt x="420" y="436"/>
                  </a:cubicBezTo>
                  <a:cubicBezTo>
                    <a:pt x="421" y="439"/>
                    <a:pt x="420" y="441"/>
                    <a:pt x="418" y="442"/>
                  </a:cubicBezTo>
                  <a:cubicBezTo>
                    <a:pt x="418" y="443"/>
                    <a:pt x="418" y="443"/>
                    <a:pt x="417" y="443"/>
                  </a:cubicBezTo>
                  <a:cubicBezTo>
                    <a:pt x="416" y="444"/>
                    <a:pt x="416" y="445"/>
                    <a:pt x="414" y="446"/>
                  </a:cubicBezTo>
                  <a:cubicBezTo>
                    <a:pt x="413" y="446"/>
                    <a:pt x="412" y="445"/>
                    <a:pt x="411" y="445"/>
                  </a:cubicBezTo>
                  <a:cubicBezTo>
                    <a:pt x="410" y="445"/>
                    <a:pt x="410" y="446"/>
                    <a:pt x="409" y="445"/>
                  </a:cubicBezTo>
                  <a:cubicBezTo>
                    <a:pt x="406" y="445"/>
                    <a:pt x="407" y="442"/>
                    <a:pt x="408" y="441"/>
                  </a:cubicBezTo>
                  <a:cubicBezTo>
                    <a:pt x="408" y="439"/>
                    <a:pt x="408" y="436"/>
                    <a:pt x="409" y="435"/>
                  </a:cubicBezTo>
                  <a:cubicBezTo>
                    <a:pt x="410" y="434"/>
                    <a:pt x="410" y="434"/>
                    <a:pt x="410" y="433"/>
                  </a:cubicBezTo>
                  <a:cubicBezTo>
                    <a:pt x="410" y="432"/>
                    <a:pt x="410" y="431"/>
                    <a:pt x="410" y="430"/>
                  </a:cubicBezTo>
                  <a:cubicBezTo>
                    <a:pt x="411" y="428"/>
                    <a:pt x="412" y="423"/>
                    <a:pt x="411" y="421"/>
                  </a:cubicBezTo>
                  <a:cubicBezTo>
                    <a:pt x="410" y="421"/>
                    <a:pt x="409" y="421"/>
                    <a:pt x="408" y="420"/>
                  </a:cubicBezTo>
                  <a:cubicBezTo>
                    <a:pt x="408" y="420"/>
                    <a:pt x="407" y="418"/>
                    <a:pt x="407" y="418"/>
                  </a:cubicBezTo>
                  <a:cubicBezTo>
                    <a:pt x="406" y="417"/>
                    <a:pt x="406" y="416"/>
                    <a:pt x="405" y="416"/>
                  </a:cubicBezTo>
                  <a:cubicBezTo>
                    <a:pt x="403" y="416"/>
                    <a:pt x="400" y="412"/>
                    <a:pt x="400" y="412"/>
                  </a:cubicBezTo>
                  <a:cubicBezTo>
                    <a:pt x="399" y="411"/>
                    <a:pt x="399" y="411"/>
                    <a:pt x="398" y="410"/>
                  </a:cubicBezTo>
                  <a:cubicBezTo>
                    <a:pt x="396" y="409"/>
                    <a:pt x="393" y="406"/>
                    <a:pt x="392" y="405"/>
                  </a:cubicBezTo>
                  <a:cubicBezTo>
                    <a:pt x="391" y="404"/>
                    <a:pt x="390" y="404"/>
                    <a:pt x="389" y="403"/>
                  </a:cubicBezTo>
                  <a:cubicBezTo>
                    <a:pt x="388" y="403"/>
                    <a:pt x="386" y="402"/>
                    <a:pt x="385" y="399"/>
                  </a:cubicBezTo>
                  <a:cubicBezTo>
                    <a:pt x="385" y="397"/>
                    <a:pt x="384" y="397"/>
                    <a:pt x="383" y="396"/>
                  </a:cubicBezTo>
                  <a:cubicBezTo>
                    <a:pt x="382" y="395"/>
                    <a:pt x="382" y="395"/>
                    <a:pt x="382" y="393"/>
                  </a:cubicBezTo>
                  <a:cubicBezTo>
                    <a:pt x="382" y="392"/>
                    <a:pt x="381" y="391"/>
                    <a:pt x="381" y="390"/>
                  </a:cubicBezTo>
                  <a:cubicBezTo>
                    <a:pt x="380" y="389"/>
                    <a:pt x="380" y="388"/>
                    <a:pt x="381" y="387"/>
                  </a:cubicBezTo>
                  <a:cubicBezTo>
                    <a:pt x="381" y="385"/>
                    <a:pt x="379" y="383"/>
                    <a:pt x="378" y="381"/>
                  </a:cubicBezTo>
                  <a:cubicBezTo>
                    <a:pt x="378" y="379"/>
                    <a:pt x="377" y="378"/>
                    <a:pt x="378" y="377"/>
                  </a:cubicBezTo>
                  <a:cubicBezTo>
                    <a:pt x="379" y="375"/>
                    <a:pt x="377" y="373"/>
                    <a:pt x="377" y="371"/>
                  </a:cubicBezTo>
                  <a:cubicBezTo>
                    <a:pt x="377" y="369"/>
                    <a:pt x="377" y="366"/>
                    <a:pt x="378" y="366"/>
                  </a:cubicBezTo>
                  <a:cubicBezTo>
                    <a:pt x="379" y="365"/>
                    <a:pt x="377" y="364"/>
                    <a:pt x="377" y="365"/>
                  </a:cubicBezTo>
                  <a:cubicBezTo>
                    <a:pt x="375" y="367"/>
                    <a:pt x="374" y="369"/>
                    <a:pt x="374" y="371"/>
                  </a:cubicBezTo>
                  <a:cubicBezTo>
                    <a:pt x="374" y="372"/>
                    <a:pt x="374" y="374"/>
                    <a:pt x="374" y="375"/>
                  </a:cubicBezTo>
                  <a:cubicBezTo>
                    <a:pt x="373" y="378"/>
                    <a:pt x="374" y="380"/>
                    <a:pt x="374" y="383"/>
                  </a:cubicBezTo>
                  <a:cubicBezTo>
                    <a:pt x="375" y="384"/>
                    <a:pt x="375" y="386"/>
                    <a:pt x="375" y="387"/>
                  </a:cubicBezTo>
                  <a:cubicBezTo>
                    <a:pt x="373" y="388"/>
                    <a:pt x="372" y="386"/>
                    <a:pt x="372" y="386"/>
                  </a:cubicBezTo>
                  <a:cubicBezTo>
                    <a:pt x="370" y="385"/>
                    <a:pt x="370" y="383"/>
                    <a:pt x="370" y="383"/>
                  </a:cubicBezTo>
                  <a:cubicBezTo>
                    <a:pt x="369" y="382"/>
                    <a:pt x="369" y="382"/>
                    <a:pt x="369" y="381"/>
                  </a:cubicBezTo>
                  <a:cubicBezTo>
                    <a:pt x="368" y="380"/>
                    <a:pt x="369" y="379"/>
                    <a:pt x="369" y="378"/>
                  </a:cubicBezTo>
                  <a:cubicBezTo>
                    <a:pt x="369" y="377"/>
                    <a:pt x="368" y="377"/>
                    <a:pt x="368" y="376"/>
                  </a:cubicBezTo>
                  <a:cubicBezTo>
                    <a:pt x="368" y="375"/>
                    <a:pt x="368" y="373"/>
                    <a:pt x="369" y="373"/>
                  </a:cubicBezTo>
                  <a:cubicBezTo>
                    <a:pt x="370" y="371"/>
                    <a:pt x="370" y="368"/>
                    <a:pt x="369" y="367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0" y="365"/>
                    <a:pt x="369" y="364"/>
                    <a:pt x="369" y="364"/>
                  </a:cubicBezTo>
                  <a:cubicBezTo>
                    <a:pt x="369" y="363"/>
                    <a:pt x="368" y="361"/>
                    <a:pt x="368" y="360"/>
                  </a:cubicBezTo>
                  <a:cubicBezTo>
                    <a:pt x="368" y="359"/>
                    <a:pt x="368" y="359"/>
                    <a:pt x="368" y="358"/>
                  </a:cubicBezTo>
                  <a:cubicBezTo>
                    <a:pt x="368" y="357"/>
                    <a:pt x="367" y="357"/>
                    <a:pt x="367" y="356"/>
                  </a:cubicBezTo>
                  <a:cubicBezTo>
                    <a:pt x="366" y="355"/>
                    <a:pt x="366" y="355"/>
                    <a:pt x="366" y="354"/>
                  </a:cubicBezTo>
                  <a:cubicBezTo>
                    <a:pt x="366" y="352"/>
                    <a:pt x="365" y="351"/>
                    <a:pt x="363" y="349"/>
                  </a:cubicBezTo>
                  <a:cubicBezTo>
                    <a:pt x="361" y="348"/>
                    <a:pt x="361" y="345"/>
                    <a:pt x="360" y="343"/>
                  </a:cubicBezTo>
                  <a:cubicBezTo>
                    <a:pt x="360" y="343"/>
                    <a:pt x="359" y="342"/>
                    <a:pt x="359" y="342"/>
                  </a:cubicBezTo>
                  <a:cubicBezTo>
                    <a:pt x="356" y="342"/>
                    <a:pt x="354" y="338"/>
                    <a:pt x="354" y="335"/>
                  </a:cubicBezTo>
                  <a:cubicBezTo>
                    <a:pt x="353" y="335"/>
                    <a:pt x="353" y="334"/>
                    <a:pt x="352" y="334"/>
                  </a:cubicBezTo>
                  <a:cubicBezTo>
                    <a:pt x="351" y="333"/>
                    <a:pt x="348" y="331"/>
                    <a:pt x="348" y="329"/>
                  </a:cubicBezTo>
                  <a:cubicBezTo>
                    <a:pt x="348" y="328"/>
                    <a:pt x="348" y="327"/>
                    <a:pt x="347" y="327"/>
                  </a:cubicBezTo>
                  <a:cubicBezTo>
                    <a:pt x="346" y="326"/>
                    <a:pt x="344" y="322"/>
                    <a:pt x="343" y="318"/>
                  </a:cubicBezTo>
                  <a:cubicBezTo>
                    <a:pt x="343" y="318"/>
                    <a:pt x="343" y="317"/>
                    <a:pt x="343" y="317"/>
                  </a:cubicBezTo>
                  <a:cubicBezTo>
                    <a:pt x="342" y="316"/>
                    <a:pt x="341" y="314"/>
                    <a:pt x="340" y="308"/>
                  </a:cubicBezTo>
                  <a:cubicBezTo>
                    <a:pt x="340" y="307"/>
                    <a:pt x="340" y="307"/>
                    <a:pt x="341" y="309"/>
                  </a:cubicBezTo>
                  <a:cubicBezTo>
                    <a:pt x="343" y="313"/>
                    <a:pt x="345" y="314"/>
                    <a:pt x="346" y="316"/>
                  </a:cubicBezTo>
                  <a:cubicBezTo>
                    <a:pt x="346" y="318"/>
                    <a:pt x="348" y="322"/>
                    <a:pt x="350" y="324"/>
                  </a:cubicBezTo>
                  <a:cubicBezTo>
                    <a:pt x="351" y="325"/>
                    <a:pt x="353" y="325"/>
                    <a:pt x="353" y="326"/>
                  </a:cubicBezTo>
                  <a:cubicBezTo>
                    <a:pt x="353" y="328"/>
                    <a:pt x="353" y="328"/>
                    <a:pt x="354" y="329"/>
                  </a:cubicBezTo>
                  <a:cubicBezTo>
                    <a:pt x="355" y="330"/>
                    <a:pt x="356" y="331"/>
                    <a:pt x="358" y="331"/>
                  </a:cubicBezTo>
                  <a:cubicBezTo>
                    <a:pt x="359" y="331"/>
                    <a:pt x="360" y="332"/>
                    <a:pt x="360" y="332"/>
                  </a:cubicBezTo>
                  <a:cubicBezTo>
                    <a:pt x="362" y="331"/>
                    <a:pt x="361" y="330"/>
                    <a:pt x="360" y="330"/>
                  </a:cubicBezTo>
                  <a:cubicBezTo>
                    <a:pt x="359" y="330"/>
                    <a:pt x="358" y="329"/>
                    <a:pt x="357" y="328"/>
                  </a:cubicBezTo>
                  <a:cubicBezTo>
                    <a:pt x="357" y="328"/>
                    <a:pt x="355" y="326"/>
                    <a:pt x="355" y="325"/>
                  </a:cubicBezTo>
                  <a:cubicBezTo>
                    <a:pt x="354" y="324"/>
                    <a:pt x="356" y="324"/>
                    <a:pt x="355" y="322"/>
                  </a:cubicBezTo>
                  <a:cubicBezTo>
                    <a:pt x="355" y="321"/>
                    <a:pt x="354" y="320"/>
                    <a:pt x="353" y="319"/>
                  </a:cubicBezTo>
                  <a:cubicBezTo>
                    <a:pt x="352" y="319"/>
                    <a:pt x="351" y="318"/>
                    <a:pt x="350" y="317"/>
                  </a:cubicBezTo>
                  <a:cubicBezTo>
                    <a:pt x="349" y="315"/>
                    <a:pt x="353" y="317"/>
                    <a:pt x="353" y="314"/>
                  </a:cubicBezTo>
                  <a:cubicBezTo>
                    <a:pt x="353" y="313"/>
                    <a:pt x="351" y="313"/>
                    <a:pt x="350" y="312"/>
                  </a:cubicBezTo>
                  <a:cubicBezTo>
                    <a:pt x="348" y="310"/>
                    <a:pt x="348" y="309"/>
                    <a:pt x="348" y="308"/>
                  </a:cubicBezTo>
                  <a:cubicBezTo>
                    <a:pt x="348" y="306"/>
                    <a:pt x="352" y="309"/>
                    <a:pt x="352" y="308"/>
                  </a:cubicBezTo>
                  <a:cubicBezTo>
                    <a:pt x="353" y="306"/>
                    <a:pt x="350" y="304"/>
                    <a:pt x="350" y="302"/>
                  </a:cubicBezTo>
                  <a:cubicBezTo>
                    <a:pt x="351" y="300"/>
                    <a:pt x="354" y="302"/>
                    <a:pt x="355" y="301"/>
                  </a:cubicBezTo>
                  <a:cubicBezTo>
                    <a:pt x="355" y="300"/>
                    <a:pt x="355" y="299"/>
                    <a:pt x="355" y="298"/>
                  </a:cubicBezTo>
                  <a:cubicBezTo>
                    <a:pt x="355" y="297"/>
                    <a:pt x="356" y="296"/>
                    <a:pt x="357" y="295"/>
                  </a:cubicBezTo>
                  <a:cubicBezTo>
                    <a:pt x="358" y="293"/>
                    <a:pt x="358" y="292"/>
                    <a:pt x="357" y="292"/>
                  </a:cubicBezTo>
                  <a:cubicBezTo>
                    <a:pt x="357" y="291"/>
                    <a:pt x="356" y="292"/>
                    <a:pt x="356" y="293"/>
                  </a:cubicBezTo>
                  <a:cubicBezTo>
                    <a:pt x="355" y="294"/>
                    <a:pt x="355" y="294"/>
                    <a:pt x="354" y="294"/>
                  </a:cubicBezTo>
                  <a:cubicBezTo>
                    <a:pt x="353" y="295"/>
                    <a:pt x="353" y="296"/>
                    <a:pt x="353" y="296"/>
                  </a:cubicBezTo>
                  <a:cubicBezTo>
                    <a:pt x="352" y="297"/>
                    <a:pt x="351" y="297"/>
                    <a:pt x="350" y="297"/>
                  </a:cubicBezTo>
                  <a:cubicBezTo>
                    <a:pt x="350" y="298"/>
                    <a:pt x="349" y="296"/>
                    <a:pt x="350" y="296"/>
                  </a:cubicBezTo>
                  <a:cubicBezTo>
                    <a:pt x="350" y="295"/>
                    <a:pt x="351" y="294"/>
                    <a:pt x="351" y="294"/>
                  </a:cubicBezTo>
                  <a:cubicBezTo>
                    <a:pt x="352" y="293"/>
                    <a:pt x="352" y="291"/>
                    <a:pt x="351" y="291"/>
                  </a:cubicBezTo>
                  <a:cubicBezTo>
                    <a:pt x="351" y="291"/>
                    <a:pt x="350" y="292"/>
                    <a:pt x="350" y="293"/>
                  </a:cubicBezTo>
                  <a:cubicBezTo>
                    <a:pt x="349" y="294"/>
                    <a:pt x="348" y="293"/>
                    <a:pt x="347" y="294"/>
                  </a:cubicBezTo>
                  <a:cubicBezTo>
                    <a:pt x="346" y="295"/>
                    <a:pt x="346" y="297"/>
                    <a:pt x="344" y="298"/>
                  </a:cubicBezTo>
                  <a:cubicBezTo>
                    <a:pt x="344" y="298"/>
                    <a:pt x="343" y="298"/>
                    <a:pt x="342" y="299"/>
                  </a:cubicBezTo>
                  <a:cubicBezTo>
                    <a:pt x="342" y="299"/>
                    <a:pt x="341" y="300"/>
                    <a:pt x="340" y="300"/>
                  </a:cubicBezTo>
                  <a:cubicBezTo>
                    <a:pt x="339" y="300"/>
                    <a:pt x="339" y="299"/>
                    <a:pt x="339" y="299"/>
                  </a:cubicBezTo>
                  <a:cubicBezTo>
                    <a:pt x="340" y="298"/>
                    <a:pt x="341" y="298"/>
                    <a:pt x="342" y="297"/>
                  </a:cubicBezTo>
                  <a:cubicBezTo>
                    <a:pt x="342" y="296"/>
                    <a:pt x="342" y="295"/>
                    <a:pt x="343" y="295"/>
                  </a:cubicBezTo>
                  <a:cubicBezTo>
                    <a:pt x="344" y="294"/>
                    <a:pt x="345" y="291"/>
                    <a:pt x="344" y="290"/>
                  </a:cubicBezTo>
                  <a:cubicBezTo>
                    <a:pt x="343" y="289"/>
                    <a:pt x="343" y="290"/>
                    <a:pt x="343" y="291"/>
                  </a:cubicBezTo>
                  <a:cubicBezTo>
                    <a:pt x="342" y="292"/>
                    <a:pt x="341" y="293"/>
                    <a:pt x="340" y="294"/>
                  </a:cubicBezTo>
                  <a:cubicBezTo>
                    <a:pt x="340" y="294"/>
                    <a:pt x="340" y="295"/>
                    <a:pt x="339" y="295"/>
                  </a:cubicBezTo>
                  <a:cubicBezTo>
                    <a:pt x="337" y="297"/>
                    <a:pt x="335" y="299"/>
                    <a:pt x="333" y="300"/>
                  </a:cubicBezTo>
                  <a:cubicBezTo>
                    <a:pt x="332" y="300"/>
                    <a:pt x="331" y="301"/>
                    <a:pt x="330" y="301"/>
                  </a:cubicBezTo>
                  <a:cubicBezTo>
                    <a:pt x="329" y="300"/>
                    <a:pt x="332" y="298"/>
                    <a:pt x="332" y="298"/>
                  </a:cubicBezTo>
                  <a:cubicBezTo>
                    <a:pt x="332" y="297"/>
                    <a:pt x="334" y="294"/>
                    <a:pt x="333" y="294"/>
                  </a:cubicBezTo>
                  <a:cubicBezTo>
                    <a:pt x="332" y="294"/>
                    <a:pt x="332" y="295"/>
                    <a:pt x="332" y="295"/>
                  </a:cubicBezTo>
                  <a:cubicBezTo>
                    <a:pt x="331" y="296"/>
                    <a:pt x="330" y="297"/>
                    <a:pt x="329" y="297"/>
                  </a:cubicBezTo>
                  <a:cubicBezTo>
                    <a:pt x="328" y="298"/>
                    <a:pt x="326" y="298"/>
                    <a:pt x="326" y="299"/>
                  </a:cubicBezTo>
                  <a:cubicBezTo>
                    <a:pt x="326" y="299"/>
                    <a:pt x="325" y="300"/>
                    <a:pt x="325" y="300"/>
                  </a:cubicBezTo>
                  <a:cubicBezTo>
                    <a:pt x="324" y="301"/>
                    <a:pt x="324" y="301"/>
                    <a:pt x="323" y="301"/>
                  </a:cubicBezTo>
                  <a:cubicBezTo>
                    <a:pt x="322" y="302"/>
                    <a:pt x="321" y="302"/>
                    <a:pt x="320" y="302"/>
                  </a:cubicBezTo>
                  <a:cubicBezTo>
                    <a:pt x="320" y="302"/>
                    <a:pt x="319" y="302"/>
                    <a:pt x="318" y="302"/>
                  </a:cubicBezTo>
                  <a:cubicBezTo>
                    <a:pt x="318" y="302"/>
                    <a:pt x="318" y="303"/>
                    <a:pt x="317" y="303"/>
                  </a:cubicBezTo>
                  <a:cubicBezTo>
                    <a:pt x="317" y="304"/>
                    <a:pt x="316" y="304"/>
                    <a:pt x="315" y="305"/>
                  </a:cubicBezTo>
                  <a:cubicBezTo>
                    <a:pt x="315" y="306"/>
                    <a:pt x="315" y="307"/>
                    <a:pt x="315" y="307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4" y="309"/>
                    <a:pt x="314" y="311"/>
                    <a:pt x="315" y="313"/>
                  </a:cubicBezTo>
                  <a:cubicBezTo>
                    <a:pt x="315" y="313"/>
                    <a:pt x="314" y="314"/>
                    <a:pt x="314" y="315"/>
                  </a:cubicBezTo>
                  <a:cubicBezTo>
                    <a:pt x="314" y="316"/>
                    <a:pt x="315" y="318"/>
                    <a:pt x="316" y="320"/>
                  </a:cubicBezTo>
                  <a:cubicBezTo>
                    <a:pt x="317" y="320"/>
                    <a:pt x="317" y="324"/>
                    <a:pt x="317" y="325"/>
                  </a:cubicBezTo>
                  <a:lnTo>
                    <a:pt x="317" y="326"/>
                  </a:lnTo>
                  <a:cubicBezTo>
                    <a:pt x="317" y="327"/>
                    <a:pt x="317" y="327"/>
                    <a:pt x="318" y="328"/>
                  </a:cubicBezTo>
                  <a:cubicBezTo>
                    <a:pt x="319" y="329"/>
                    <a:pt x="318" y="332"/>
                    <a:pt x="318" y="334"/>
                  </a:cubicBezTo>
                  <a:cubicBezTo>
                    <a:pt x="317" y="337"/>
                    <a:pt x="317" y="336"/>
                    <a:pt x="314" y="336"/>
                  </a:cubicBezTo>
                  <a:cubicBezTo>
                    <a:pt x="312" y="337"/>
                    <a:pt x="311" y="337"/>
                    <a:pt x="309" y="338"/>
                  </a:cubicBezTo>
                  <a:cubicBezTo>
                    <a:pt x="309" y="339"/>
                    <a:pt x="308" y="339"/>
                    <a:pt x="307" y="339"/>
                  </a:cubicBezTo>
                  <a:cubicBezTo>
                    <a:pt x="305" y="339"/>
                    <a:pt x="304" y="339"/>
                    <a:pt x="304" y="338"/>
                  </a:cubicBezTo>
                  <a:cubicBezTo>
                    <a:pt x="303" y="337"/>
                    <a:pt x="303" y="336"/>
                    <a:pt x="302" y="335"/>
                  </a:cubicBezTo>
                  <a:cubicBezTo>
                    <a:pt x="302" y="333"/>
                    <a:pt x="303" y="330"/>
                    <a:pt x="302" y="328"/>
                  </a:cubicBezTo>
                  <a:cubicBezTo>
                    <a:pt x="301" y="328"/>
                    <a:pt x="301" y="326"/>
                    <a:pt x="302" y="325"/>
                  </a:cubicBezTo>
                  <a:cubicBezTo>
                    <a:pt x="302" y="323"/>
                    <a:pt x="302" y="322"/>
                    <a:pt x="301" y="320"/>
                  </a:cubicBezTo>
                  <a:cubicBezTo>
                    <a:pt x="300" y="320"/>
                    <a:pt x="301" y="319"/>
                    <a:pt x="301" y="319"/>
                  </a:cubicBezTo>
                  <a:cubicBezTo>
                    <a:pt x="301" y="318"/>
                    <a:pt x="301" y="316"/>
                    <a:pt x="300" y="315"/>
                  </a:cubicBezTo>
                  <a:cubicBezTo>
                    <a:pt x="300" y="314"/>
                    <a:pt x="299" y="311"/>
                    <a:pt x="299" y="308"/>
                  </a:cubicBezTo>
                  <a:cubicBezTo>
                    <a:pt x="299" y="305"/>
                    <a:pt x="300" y="305"/>
                    <a:pt x="299" y="303"/>
                  </a:cubicBezTo>
                  <a:cubicBezTo>
                    <a:pt x="299" y="301"/>
                    <a:pt x="300" y="300"/>
                    <a:pt x="301" y="299"/>
                  </a:cubicBezTo>
                  <a:cubicBezTo>
                    <a:pt x="301" y="298"/>
                    <a:pt x="302" y="298"/>
                    <a:pt x="302" y="297"/>
                  </a:cubicBezTo>
                  <a:cubicBezTo>
                    <a:pt x="303" y="296"/>
                    <a:pt x="302" y="296"/>
                    <a:pt x="303" y="295"/>
                  </a:cubicBezTo>
                  <a:cubicBezTo>
                    <a:pt x="303" y="293"/>
                    <a:pt x="305" y="292"/>
                    <a:pt x="307" y="293"/>
                  </a:cubicBezTo>
                  <a:cubicBezTo>
                    <a:pt x="308" y="293"/>
                    <a:pt x="308" y="292"/>
                    <a:pt x="309" y="292"/>
                  </a:cubicBezTo>
                  <a:cubicBezTo>
                    <a:pt x="309" y="291"/>
                    <a:pt x="311" y="288"/>
                    <a:pt x="315" y="288"/>
                  </a:cubicBezTo>
                  <a:cubicBezTo>
                    <a:pt x="316" y="288"/>
                    <a:pt x="317" y="287"/>
                    <a:pt x="317" y="287"/>
                  </a:cubicBezTo>
                  <a:cubicBezTo>
                    <a:pt x="317" y="285"/>
                    <a:pt x="319" y="283"/>
                    <a:pt x="325" y="283"/>
                  </a:cubicBezTo>
                  <a:cubicBezTo>
                    <a:pt x="325" y="283"/>
                    <a:pt x="326" y="282"/>
                    <a:pt x="326" y="282"/>
                  </a:cubicBezTo>
                  <a:cubicBezTo>
                    <a:pt x="327" y="279"/>
                    <a:pt x="329" y="279"/>
                    <a:pt x="330" y="278"/>
                  </a:cubicBezTo>
                  <a:cubicBezTo>
                    <a:pt x="330" y="278"/>
                    <a:pt x="330" y="278"/>
                    <a:pt x="331" y="278"/>
                  </a:cubicBezTo>
                  <a:cubicBezTo>
                    <a:pt x="331" y="277"/>
                    <a:pt x="331" y="277"/>
                    <a:pt x="331" y="277"/>
                  </a:cubicBezTo>
                  <a:cubicBezTo>
                    <a:pt x="332" y="275"/>
                    <a:pt x="334" y="271"/>
                    <a:pt x="337" y="270"/>
                  </a:cubicBezTo>
                  <a:cubicBezTo>
                    <a:pt x="340" y="269"/>
                    <a:pt x="338" y="268"/>
                    <a:pt x="334" y="269"/>
                  </a:cubicBezTo>
                  <a:cubicBezTo>
                    <a:pt x="332" y="270"/>
                    <a:pt x="331" y="271"/>
                    <a:pt x="329" y="272"/>
                  </a:cubicBezTo>
                  <a:cubicBezTo>
                    <a:pt x="328" y="273"/>
                    <a:pt x="328" y="275"/>
                    <a:pt x="327" y="276"/>
                  </a:cubicBezTo>
                  <a:cubicBezTo>
                    <a:pt x="326" y="274"/>
                    <a:pt x="326" y="273"/>
                    <a:pt x="327" y="272"/>
                  </a:cubicBezTo>
                  <a:cubicBezTo>
                    <a:pt x="327" y="271"/>
                    <a:pt x="329" y="270"/>
                    <a:pt x="330" y="269"/>
                  </a:cubicBezTo>
                  <a:cubicBezTo>
                    <a:pt x="330" y="268"/>
                    <a:pt x="327" y="268"/>
                    <a:pt x="327" y="268"/>
                  </a:cubicBezTo>
                  <a:cubicBezTo>
                    <a:pt x="327" y="267"/>
                    <a:pt x="328" y="266"/>
                    <a:pt x="330" y="265"/>
                  </a:cubicBezTo>
                  <a:cubicBezTo>
                    <a:pt x="330" y="265"/>
                    <a:pt x="333" y="263"/>
                    <a:pt x="333" y="262"/>
                  </a:cubicBezTo>
                  <a:cubicBezTo>
                    <a:pt x="333" y="261"/>
                    <a:pt x="329" y="264"/>
                    <a:pt x="329" y="262"/>
                  </a:cubicBezTo>
                  <a:cubicBezTo>
                    <a:pt x="329" y="260"/>
                    <a:pt x="330" y="259"/>
                    <a:pt x="332" y="259"/>
                  </a:cubicBezTo>
                  <a:cubicBezTo>
                    <a:pt x="334" y="258"/>
                    <a:pt x="337" y="258"/>
                    <a:pt x="336" y="257"/>
                  </a:cubicBezTo>
                  <a:cubicBezTo>
                    <a:pt x="336" y="256"/>
                    <a:pt x="331" y="256"/>
                    <a:pt x="331" y="255"/>
                  </a:cubicBezTo>
                  <a:cubicBezTo>
                    <a:pt x="331" y="254"/>
                    <a:pt x="333" y="254"/>
                    <a:pt x="333" y="253"/>
                  </a:cubicBezTo>
                  <a:cubicBezTo>
                    <a:pt x="334" y="251"/>
                    <a:pt x="329" y="252"/>
                    <a:pt x="328" y="250"/>
                  </a:cubicBezTo>
                  <a:cubicBezTo>
                    <a:pt x="327" y="249"/>
                    <a:pt x="328" y="248"/>
                    <a:pt x="327" y="247"/>
                  </a:cubicBezTo>
                  <a:cubicBezTo>
                    <a:pt x="326" y="245"/>
                    <a:pt x="326" y="246"/>
                    <a:pt x="325" y="243"/>
                  </a:cubicBezTo>
                  <a:cubicBezTo>
                    <a:pt x="325" y="242"/>
                    <a:pt x="325" y="241"/>
                    <a:pt x="325" y="240"/>
                  </a:cubicBezTo>
                  <a:cubicBezTo>
                    <a:pt x="324" y="239"/>
                    <a:pt x="322" y="239"/>
                    <a:pt x="321" y="237"/>
                  </a:cubicBezTo>
                  <a:cubicBezTo>
                    <a:pt x="321" y="236"/>
                    <a:pt x="320" y="235"/>
                    <a:pt x="320" y="234"/>
                  </a:cubicBezTo>
                  <a:cubicBezTo>
                    <a:pt x="319" y="233"/>
                    <a:pt x="316" y="233"/>
                    <a:pt x="315" y="233"/>
                  </a:cubicBezTo>
                  <a:cubicBezTo>
                    <a:pt x="313" y="231"/>
                    <a:pt x="312" y="232"/>
                    <a:pt x="310" y="232"/>
                  </a:cubicBezTo>
                  <a:cubicBezTo>
                    <a:pt x="308" y="232"/>
                    <a:pt x="306" y="230"/>
                    <a:pt x="302" y="231"/>
                  </a:cubicBezTo>
                  <a:cubicBezTo>
                    <a:pt x="300" y="232"/>
                    <a:pt x="299" y="232"/>
                    <a:pt x="297" y="231"/>
                  </a:cubicBezTo>
                  <a:cubicBezTo>
                    <a:pt x="296" y="231"/>
                    <a:pt x="295" y="230"/>
                    <a:pt x="294" y="229"/>
                  </a:cubicBezTo>
                  <a:cubicBezTo>
                    <a:pt x="293" y="229"/>
                    <a:pt x="292" y="229"/>
                    <a:pt x="291" y="229"/>
                  </a:cubicBezTo>
                  <a:cubicBezTo>
                    <a:pt x="291" y="230"/>
                    <a:pt x="293" y="231"/>
                    <a:pt x="292" y="231"/>
                  </a:cubicBezTo>
                  <a:cubicBezTo>
                    <a:pt x="290" y="232"/>
                    <a:pt x="287" y="233"/>
                    <a:pt x="284" y="235"/>
                  </a:cubicBezTo>
                  <a:cubicBezTo>
                    <a:pt x="282" y="237"/>
                    <a:pt x="283" y="238"/>
                    <a:pt x="285" y="236"/>
                  </a:cubicBezTo>
                  <a:cubicBezTo>
                    <a:pt x="287" y="235"/>
                    <a:pt x="291" y="233"/>
                    <a:pt x="294" y="233"/>
                  </a:cubicBezTo>
                  <a:cubicBezTo>
                    <a:pt x="294" y="233"/>
                    <a:pt x="294" y="233"/>
                    <a:pt x="294" y="233"/>
                  </a:cubicBezTo>
                  <a:cubicBezTo>
                    <a:pt x="295" y="234"/>
                    <a:pt x="296" y="234"/>
                    <a:pt x="296" y="235"/>
                  </a:cubicBezTo>
                  <a:cubicBezTo>
                    <a:pt x="296" y="235"/>
                    <a:pt x="296" y="235"/>
                    <a:pt x="296" y="235"/>
                  </a:cubicBezTo>
                  <a:cubicBezTo>
                    <a:pt x="297" y="236"/>
                    <a:pt x="295" y="238"/>
                    <a:pt x="293" y="239"/>
                  </a:cubicBezTo>
                  <a:cubicBezTo>
                    <a:pt x="291" y="240"/>
                    <a:pt x="289" y="242"/>
                    <a:pt x="288" y="242"/>
                  </a:cubicBezTo>
                  <a:cubicBezTo>
                    <a:pt x="287" y="243"/>
                    <a:pt x="287" y="243"/>
                    <a:pt x="286" y="242"/>
                  </a:cubicBezTo>
                  <a:cubicBezTo>
                    <a:pt x="284" y="242"/>
                    <a:pt x="283" y="241"/>
                    <a:pt x="282" y="240"/>
                  </a:cubicBezTo>
                  <a:lnTo>
                    <a:pt x="281" y="239"/>
                  </a:lnTo>
                  <a:lnTo>
                    <a:pt x="280" y="239"/>
                  </a:lnTo>
                  <a:cubicBezTo>
                    <a:pt x="280" y="239"/>
                    <a:pt x="279" y="239"/>
                    <a:pt x="278" y="239"/>
                  </a:cubicBezTo>
                  <a:cubicBezTo>
                    <a:pt x="278" y="238"/>
                    <a:pt x="278" y="238"/>
                    <a:pt x="278" y="238"/>
                  </a:cubicBezTo>
                  <a:cubicBezTo>
                    <a:pt x="278" y="236"/>
                    <a:pt x="283" y="232"/>
                    <a:pt x="288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9"/>
                    <a:pt x="289" y="228"/>
                    <a:pt x="290" y="227"/>
                  </a:cubicBezTo>
                  <a:cubicBezTo>
                    <a:pt x="291" y="226"/>
                    <a:pt x="293" y="226"/>
                    <a:pt x="294" y="227"/>
                  </a:cubicBezTo>
                  <a:cubicBezTo>
                    <a:pt x="296" y="227"/>
                    <a:pt x="297" y="228"/>
                    <a:pt x="301" y="227"/>
                  </a:cubicBezTo>
                  <a:cubicBezTo>
                    <a:pt x="303" y="226"/>
                    <a:pt x="305" y="226"/>
                    <a:pt x="306" y="227"/>
                  </a:cubicBezTo>
                  <a:cubicBezTo>
                    <a:pt x="308" y="228"/>
                    <a:pt x="309" y="228"/>
                    <a:pt x="312" y="228"/>
                  </a:cubicBezTo>
                  <a:cubicBezTo>
                    <a:pt x="312" y="228"/>
                    <a:pt x="313" y="228"/>
                    <a:pt x="313" y="228"/>
                  </a:cubicBezTo>
                  <a:cubicBezTo>
                    <a:pt x="314" y="227"/>
                    <a:pt x="316" y="227"/>
                    <a:pt x="316" y="228"/>
                  </a:cubicBezTo>
                  <a:cubicBezTo>
                    <a:pt x="317" y="229"/>
                    <a:pt x="319" y="230"/>
                    <a:pt x="320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2" y="231"/>
                    <a:pt x="323" y="232"/>
                    <a:pt x="323" y="233"/>
                  </a:cubicBezTo>
                  <a:cubicBezTo>
                    <a:pt x="324" y="234"/>
                    <a:pt x="325" y="237"/>
                    <a:pt x="327" y="238"/>
                  </a:cubicBezTo>
                  <a:cubicBezTo>
                    <a:pt x="328" y="239"/>
                    <a:pt x="328" y="241"/>
                    <a:pt x="329" y="243"/>
                  </a:cubicBezTo>
                  <a:cubicBezTo>
                    <a:pt x="329" y="244"/>
                    <a:pt x="329" y="245"/>
                    <a:pt x="330" y="247"/>
                  </a:cubicBezTo>
                  <a:cubicBezTo>
                    <a:pt x="331" y="248"/>
                    <a:pt x="332" y="247"/>
                    <a:pt x="331" y="246"/>
                  </a:cubicBezTo>
                  <a:cubicBezTo>
                    <a:pt x="331" y="244"/>
                    <a:pt x="331" y="242"/>
                    <a:pt x="331" y="242"/>
                  </a:cubicBezTo>
                  <a:cubicBezTo>
                    <a:pt x="331" y="240"/>
                    <a:pt x="330" y="237"/>
                    <a:pt x="328" y="236"/>
                  </a:cubicBezTo>
                  <a:cubicBezTo>
                    <a:pt x="328" y="235"/>
                    <a:pt x="327" y="233"/>
                    <a:pt x="327" y="232"/>
                  </a:cubicBezTo>
                  <a:cubicBezTo>
                    <a:pt x="326" y="230"/>
                    <a:pt x="324" y="228"/>
                    <a:pt x="322" y="228"/>
                  </a:cubicBezTo>
                  <a:cubicBezTo>
                    <a:pt x="322" y="228"/>
                    <a:pt x="322" y="227"/>
                    <a:pt x="321" y="227"/>
                  </a:cubicBezTo>
                  <a:cubicBezTo>
                    <a:pt x="320" y="227"/>
                    <a:pt x="319" y="227"/>
                    <a:pt x="319" y="226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2" y="225"/>
                    <a:pt x="312" y="225"/>
                    <a:pt x="312" y="225"/>
                  </a:cubicBezTo>
                  <a:cubicBezTo>
                    <a:pt x="310" y="225"/>
                    <a:pt x="308" y="225"/>
                    <a:pt x="307" y="224"/>
                  </a:cubicBezTo>
                  <a:cubicBezTo>
                    <a:pt x="305" y="223"/>
                    <a:pt x="302" y="224"/>
                    <a:pt x="301" y="225"/>
                  </a:cubicBezTo>
                  <a:cubicBezTo>
                    <a:pt x="299" y="225"/>
                    <a:pt x="297" y="225"/>
                    <a:pt x="295" y="225"/>
                  </a:cubicBezTo>
                  <a:cubicBezTo>
                    <a:pt x="293" y="224"/>
                    <a:pt x="291" y="224"/>
                    <a:pt x="289" y="225"/>
                  </a:cubicBezTo>
                  <a:cubicBezTo>
                    <a:pt x="288" y="226"/>
                    <a:pt x="288" y="227"/>
                    <a:pt x="287" y="228"/>
                  </a:cubicBezTo>
                  <a:cubicBezTo>
                    <a:pt x="287" y="228"/>
                    <a:pt x="286" y="229"/>
                    <a:pt x="285" y="229"/>
                  </a:cubicBezTo>
                  <a:cubicBezTo>
                    <a:pt x="288" y="225"/>
                    <a:pt x="289" y="217"/>
                    <a:pt x="282" y="206"/>
                  </a:cubicBezTo>
                  <a:cubicBezTo>
                    <a:pt x="285" y="205"/>
                    <a:pt x="287" y="203"/>
                    <a:pt x="288" y="201"/>
                  </a:cubicBezTo>
                  <a:cubicBezTo>
                    <a:pt x="289" y="203"/>
                    <a:pt x="289" y="205"/>
                    <a:pt x="289" y="207"/>
                  </a:cubicBezTo>
                  <a:cubicBezTo>
                    <a:pt x="289" y="215"/>
                    <a:pt x="291" y="220"/>
                    <a:pt x="295" y="223"/>
                  </a:cubicBezTo>
                  <a:cubicBezTo>
                    <a:pt x="295" y="223"/>
                    <a:pt x="296" y="224"/>
                    <a:pt x="296" y="224"/>
                  </a:cubicBezTo>
                  <a:cubicBezTo>
                    <a:pt x="296" y="224"/>
                    <a:pt x="296" y="223"/>
                    <a:pt x="297" y="223"/>
                  </a:cubicBezTo>
                  <a:cubicBezTo>
                    <a:pt x="299" y="220"/>
                    <a:pt x="301" y="218"/>
                    <a:pt x="301" y="215"/>
                  </a:cubicBezTo>
                  <a:cubicBezTo>
                    <a:pt x="303" y="218"/>
                    <a:pt x="305" y="220"/>
                    <a:pt x="310" y="221"/>
                  </a:cubicBezTo>
                  <a:cubicBezTo>
                    <a:pt x="311" y="222"/>
                    <a:pt x="311" y="222"/>
                    <a:pt x="311" y="221"/>
                  </a:cubicBezTo>
                  <a:cubicBezTo>
                    <a:pt x="312" y="219"/>
                    <a:pt x="313" y="216"/>
                    <a:pt x="313" y="212"/>
                  </a:cubicBezTo>
                  <a:cubicBezTo>
                    <a:pt x="316" y="214"/>
                    <a:pt x="318" y="216"/>
                    <a:pt x="321" y="217"/>
                  </a:cubicBezTo>
                  <a:cubicBezTo>
                    <a:pt x="324" y="214"/>
                    <a:pt x="323" y="203"/>
                    <a:pt x="317" y="199"/>
                  </a:cubicBezTo>
                  <a:cubicBezTo>
                    <a:pt x="314" y="198"/>
                    <a:pt x="316" y="196"/>
                    <a:pt x="318" y="197"/>
                  </a:cubicBezTo>
                  <a:cubicBezTo>
                    <a:pt x="322" y="200"/>
                    <a:pt x="332" y="208"/>
                    <a:pt x="341" y="201"/>
                  </a:cubicBezTo>
                  <a:cubicBezTo>
                    <a:pt x="339" y="195"/>
                    <a:pt x="334" y="189"/>
                    <a:pt x="321" y="190"/>
                  </a:cubicBezTo>
                  <a:cubicBezTo>
                    <a:pt x="318" y="190"/>
                    <a:pt x="319" y="188"/>
                    <a:pt x="321" y="188"/>
                  </a:cubicBezTo>
                  <a:cubicBezTo>
                    <a:pt x="324" y="187"/>
                    <a:pt x="327" y="189"/>
                    <a:pt x="331" y="188"/>
                  </a:cubicBezTo>
                  <a:cubicBezTo>
                    <a:pt x="335" y="187"/>
                    <a:pt x="339" y="186"/>
                    <a:pt x="341" y="183"/>
                  </a:cubicBezTo>
                  <a:cubicBezTo>
                    <a:pt x="339" y="181"/>
                    <a:pt x="337" y="180"/>
                    <a:pt x="336" y="179"/>
                  </a:cubicBezTo>
                  <a:cubicBezTo>
                    <a:pt x="340" y="176"/>
                    <a:pt x="343" y="173"/>
                    <a:pt x="346" y="170"/>
                  </a:cubicBezTo>
                  <a:cubicBezTo>
                    <a:pt x="349" y="167"/>
                    <a:pt x="351" y="165"/>
                    <a:pt x="353" y="165"/>
                  </a:cubicBezTo>
                  <a:cubicBezTo>
                    <a:pt x="364" y="167"/>
                    <a:pt x="368" y="165"/>
                    <a:pt x="372" y="164"/>
                  </a:cubicBezTo>
                  <a:cubicBezTo>
                    <a:pt x="373" y="163"/>
                    <a:pt x="375" y="162"/>
                    <a:pt x="377" y="162"/>
                  </a:cubicBezTo>
                  <a:cubicBezTo>
                    <a:pt x="378" y="162"/>
                    <a:pt x="377" y="160"/>
                    <a:pt x="376" y="160"/>
                  </a:cubicBezTo>
                  <a:cubicBezTo>
                    <a:pt x="374" y="156"/>
                    <a:pt x="371" y="153"/>
                    <a:pt x="368" y="152"/>
                  </a:cubicBezTo>
                  <a:cubicBezTo>
                    <a:pt x="372" y="150"/>
                    <a:pt x="374" y="147"/>
                    <a:pt x="376" y="145"/>
                  </a:cubicBezTo>
                  <a:cubicBezTo>
                    <a:pt x="378" y="143"/>
                    <a:pt x="380" y="138"/>
                    <a:pt x="382" y="137"/>
                  </a:cubicBezTo>
                  <a:cubicBezTo>
                    <a:pt x="382" y="137"/>
                    <a:pt x="381" y="136"/>
                    <a:pt x="381" y="136"/>
                  </a:cubicBezTo>
                  <a:cubicBezTo>
                    <a:pt x="371" y="134"/>
                    <a:pt x="363" y="135"/>
                    <a:pt x="357" y="140"/>
                  </a:cubicBezTo>
                  <a:cubicBezTo>
                    <a:pt x="357" y="138"/>
                    <a:pt x="357" y="136"/>
                    <a:pt x="356" y="134"/>
                  </a:cubicBezTo>
                  <a:cubicBezTo>
                    <a:pt x="356" y="132"/>
                    <a:pt x="355" y="129"/>
                    <a:pt x="355" y="127"/>
                  </a:cubicBezTo>
                  <a:cubicBezTo>
                    <a:pt x="355" y="127"/>
                    <a:pt x="354" y="127"/>
                    <a:pt x="354" y="128"/>
                  </a:cubicBezTo>
                  <a:cubicBezTo>
                    <a:pt x="345" y="133"/>
                    <a:pt x="343" y="140"/>
                    <a:pt x="342" y="145"/>
                  </a:cubicBezTo>
                  <a:cubicBezTo>
                    <a:pt x="341" y="148"/>
                    <a:pt x="341" y="150"/>
                    <a:pt x="340" y="152"/>
                  </a:cubicBezTo>
                  <a:cubicBezTo>
                    <a:pt x="338" y="155"/>
                    <a:pt x="334" y="159"/>
                    <a:pt x="330" y="163"/>
                  </a:cubicBezTo>
                  <a:cubicBezTo>
                    <a:pt x="335" y="146"/>
                    <a:pt x="325" y="133"/>
                    <a:pt x="311" y="134"/>
                  </a:cubicBezTo>
                  <a:cubicBezTo>
                    <a:pt x="307" y="135"/>
                    <a:pt x="300" y="138"/>
                    <a:pt x="297" y="144"/>
                  </a:cubicBezTo>
                  <a:cubicBezTo>
                    <a:pt x="285" y="146"/>
                    <a:pt x="282" y="157"/>
                    <a:pt x="281" y="161"/>
                  </a:cubicBezTo>
                  <a:cubicBezTo>
                    <a:pt x="281" y="161"/>
                    <a:pt x="281" y="163"/>
                    <a:pt x="281" y="163"/>
                  </a:cubicBezTo>
                  <a:cubicBezTo>
                    <a:pt x="286" y="163"/>
                    <a:pt x="293" y="165"/>
                    <a:pt x="298" y="161"/>
                  </a:cubicBezTo>
                  <a:cubicBezTo>
                    <a:pt x="298" y="165"/>
                    <a:pt x="298" y="169"/>
                    <a:pt x="300" y="173"/>
                  </a:cubicBezTo>
                  <a:cubicBezTo>
                    <a:pt x="296" y="174"/>
                    <a:pt x="286" y="173"/>
                    <a:pt x="274" y="165"/>
                  </a:cubicBezTo>
                  <a:cubicBezTo>
                    <a:pt x="267" y="160"/>
                    <a:pt x="259" y="153"/>
                    <a:pt x="256" y="147"/>
                  </a:cubicBezTo>
                  <a:cubicBezTo>
                    <a:pt x="255" y="146"/>
                    <a:pt x="254" y="144"/>
                    <a:pt x="254" y="143"/>
                  </a:cubicBezTo>
                  <a:cubicBezTo>
                    <a:pt x="254" y="143"/>
                    <a:pt x="255" y="143"/>
                    <a:pt x="255" y="143"/>
                  </a:cubicBezTo>
                  <a:cubicBezTo>
                    <a:pt x="255" y="144"/>
                    <a:pt x="256" y="144"/>
                    <a:pt x="256" y="144"/>
                  </a:cubicBezTo>
                  <a:cubicBezTo>
                    <a:pt x="257" y="144"/>
                    <a:pt x="258" y="143"/>
                    <a:pt x="258" y="142"/>
                  </a:cubicBezTo>
                  <a:cubicBezTo>
                    <a:pt x="259" y="140"/>
                    <a:pt x="258" y="139"/>
                    <a:pt x="257" y="139"/>
                  </a:cubicBezTo>
                  <a:cubicBezTo>
                    <a:pt x="256" y="138"/>
                    <a:pt x="256" y="138"/>
                    <a:pt x="255" y="138"/>
                  </a:cubicBezTo>
                  <a:cubicBezTo>
                    <a:pt x="255" y="131"/>
                    <a:pt x="257" y="127"/>
                    <a:pt x="258" y="125"/>
                  </a:cubicBezTo>
                  <a:cubicBezTo>
                    <a:pt x="258" y="126"/>
                    <a:pt x="258" y="126"/>
                    <a:pt x="259" y="126"/>
                  </a:cubicBezTo>
                  <a:cubicBezTo>
                    <a:pt x="259" y="126"/>
                    <a:pt x="259" y="126"/>
                    <a:pt x="260" y="126"/>
                  </a:cubicBezTo>
                  <a:cubicBezTo>
                    <a:pt x="260" y="126"/>
                    <a:pt x="261" y="126"/>
                    <a:pt x="262" y="125"/>
                  </a:cubicBezTo>
                  <a:cubicBezTo>
                    <a:pt x="262" y="124"/>
                    <a:pt x="262" y="123"/>
                    <a:pt x="261" y="122"/>
                  </a:cubicBezTo>
                  <a:cubicBezTo>
                    <a:pt x="261" y="122"/>
                    <a:pt x="261" y="122"/>
                    <a:pt x="260" y="122"/>
                  </a:cubicBezTo>
                  <a:cubicBezTo>
                    <a:pt x="261" y="119"/>
                    <a:pt x="261" y="116"/>
                    <a:pt x="262" y="115"/>
                  </a:cubicBezTo>
                  <a:cubicBezTo>
                    <a:pt x="262" y="115"/>
                    <a:pt x="263" y="115"/>
                    <a:pt x="263" y="115"/>
                  </a:cubicBezTo>
                  <a:cubicBezTo>
                    <a:pt x="264" y="115"/>
                    <a:pt x="265" y="114"/>
                    <a:pt x="265" y="114"/>
                  </a:cubicBezTo>
                  <a:cubicBezTo>
                    <a:pt x="266" y="113"/>
                    <a:pt x="265" y="111"/>
                    <a:pt x="265" y="111"/>
                  </a:cubicBezTo>
                  <a:cubicBezTo>
                    <a:pt x="269" y="111"/>
                    <a:pt x="271" y="109"/>
                    <a:pt x="272" y="108"/>
                  </a:cubicBezTo>
                  <a:cubicBezTo>
                    <a:pt x="273" y="107"/>
                    <a:pt x="273" y="107"/>
                    <a:pt x="272" y="107"/>
                  </a:cubicBezTo>
                  <a:cubicBezTo>
                    <a:pt x="272" y="107"/>
                    <a:pt x="270" y="106"/>
                    <a:pt x="270" y="106"/>
                  </a:cubicBezTo>
                  <a:cubicBezTo>
                    <a:pt x="272" y="105"/>
                    <a:pt x="273" y="103"/>
                    <a:pt x="273" y="103"/>
                  </a:cubicBezTo>
                  <a:cubicBezTo>
                    <a:pt x="273" y="102"/>
                    <a:pt x="270" y="101"/>
                    <a:pt x="270" y="101"/>
                  </a:cubicBezTo>
                  <a:cubicBezTo>
                    <a:pt x="271" y="100"/>
                    <a:pt x="272" y="99"/>
                    <a:pt x="272" y="97"/>
                  </a:cubicBezTo>
                  <a:cubicBezTo>
                    <a:pt x="271" y="97"/>
                    <a:pt x="269" y="97"/>
                    <a:pt x="268" y="97"/>
                  </a:cubicBezTo>
                  <a:cubicBezTo>
                    <a:pt x="268" y="97"/>
                    <a:pt x="268" y="96"/>
                    <a:pt x="268" y="96"/>
                  </a:cubicBezTo>
                  <a:cubicBezTo>
                    <a:pt x="268" y="95"/>
                    <a:pt x="268" y="94"/>
                    <a:pt x="268" y="93"/>
                  </a:cubicBezTo>
                  <a:cubicBezTo>
                    <a:pt x="268" y="93"/>
                    <a:pt x="268" y="92"/>
                    <a:pt x="268" y="92"/>
                  </a:cubicBezTo>
                  <a:cubicBezTo>
                    <a:pt x="266" y="92"/>
                    <a:pt x="264" y="93"/>
                    <a:pt x="263" y="95"/>
                  </a:cubicBezTo>
                  <a:cubicBezTo>
                    <a:pt x="263" y="94"/>
                    <a:pt x="262" y="93"/>
                    <a:pt x="262" y="93"/>
                  </a:cubicBezTo>
                  <a:cubicBezTo>
                    <a:pt x="262" y="93"/>
                    <a:pt x="261" y="92"/>
                    <a:pt x="261" y="92"/>
                  </a:cubicBezTo>
                  <a:cubicBezTo>
                    <a:pt x="260" y="93"/>
                    <a:pt x="259" y="94"/>
                    <a:pt x="259" y="96"/>
                  </a:cubicBezTo>
                  <a:cubicBezTo>
                    <a:pt x="259" y="96"/>
                    <a:pt x="258" y="95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9" y="93"/>
                    <a:pt x="259" y="91"/>
                    <a:pt x="259" y="89"/>
                  </a:cubicBezTo>
                  <a:cubicBezTo>
                    <a:pt x="259" y="89"/>
                    <a:pt x="260" y="89"/>
                    <a:pt x="260" y="89"/>
                  </a:cubicBezTo>
                  <a:cubicBezTo>
                    <a:pt x="262" y="88"/>
                    <a:pt x="263" y="85"/>
                    <a:pt x="261" y="83"/>
                  </a:cubicBezTo>
                  <a:cubicBezTo>
                    <a:pt x="264" y="81"/>
                    <a:pt x="264" y="78"/>
                    <a:pt x="262" y="76"/>
                  </a:cubicBezTo>
                  <a:cubicBezTo>
                    <a:pt x="264" y="73"/>
                    <a:pt x="263" y="70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4" y="66"/>
                    <a:pt x="263" y="63"/>
                    <a:pt x="263" y="61"/>
                  </a:cubicBezTo>
                  <a:cubicBezTo>
                    <a:pt x="263" y="61"/>
                    <a:pt x="263" y="61"/>
                    <a:pt x="263" y="60"/>
                  </a:cubicBezTo>
                  <a:cubicBezTo>
                    <a:pt x="263" y="59"/>
                    <a:pt x="264" y="58"/>
                    <a:pt x="265" y="57"/>
                  </a:cubicBezTo>
                  <a:cubicBezTo>
                    <a:pt x="265" y="55"/>
                    <a:pt x="265" y="54"/>
                    <a:pt x="265" y="53"/>
                  </a:cubicBezTo>
                  <a:cubicBezTo>
                    <a:pt x="267" y="51"/>
                    <a:pt x="267" y="47"/>
                    <a:pt x="267" y="45"/>
                  </a:cubicBezTo>
                  <a:cubicBezTo>
                    <a:pt x="269" y="43"/>
                    <a:pt x="271" y="40"/>
                    <a:pt x="271" y="36"/>
                  </a:cubicBezTo>
                  <a:cubicBezTo>
                    <a:pt x="272" y="34"/>
                    <a:pt x="272" y="32"/>
                    <a:pt x="272" y="31"/>
                  </a:cubicBezTo>
                  <a:cubicBezTo>
                    <a:pt x="272" y="30"/>
                    <a:pt x="272" y="30"/>
                    <a:pt x="271" y="29"/>
                  </a:cubicBezTo>
                  <a:cubicBezTo>
                    <a:pt x="270" y="29"/>
                    <a:pt x="270" y="29"/>
                    <a:pt x="269" y="30"/>
                  </a:cubicBezTo>
                  <a:cubicBezTo>
                    <a:pt x="268" y="31"/>
                    <a:pt x="266" y="32"/>
                    <a:pt x="264" y="33"/>
                  </a:cubicBezTo>
                  <a:cubicBezTo>
                    <a:pt x="264" y="29"/>
                    <a:pt x="261" y="26"/>
                    <a:pt x="258" y="25"/>
                  </a:cubicBezTo>
                  <a:cubicBezTo>
                    <a:pt x="257" y="22"/>
                    <a:pt x="255" y="20"/>
                    <a:pt x="252" y="19"/>
                  </a:cubicBezTo>
                  <a:cubicBezTo>
                    <a:pt x="255" y="13"/>
                    <a:pt x="254" y="8"/>
                    <a:pt x="253" y="5"/>
                  </a:cubicBezTo>
                  <a:cubicBezTo>
                    <a:pt x="252" y="3"/>
                    <a:pt x="251" y="1"/>
                    <a:pt x="251" y="1"/>
                  </a:cubicBezTo>
                  <a:cubicBezTo>
                    <a:pt x="250" y="0"/>
                    <a:pt x="250" y="0"/>
                    <a:pt x="249" y="0"/>
                  </a:cubicBezTo>
                  <a:cubicBezTo>
                    <a:pt x="249" y="1"/>
                    <a:pt x="248" y="1"/>
                    <a:pt x="248" y="2"/>
                  </a:cubicBezTo>
                  <a:cubicBezTo>
                    <a:pt x="248" y="4"/>
                    <a:pt x="246" y="7"/>
                    <a:pt x="244" y="9"/>
                  </a:cubicBezTo>
                  <a:cubicBezTo>
                    <a:pt x="242" y="10"/>
                    <a:pt x="242" y="12"/>
                    <a:pt x="242" y="13"/>
                  </a:cubicBezTo>
                  <a:cubicBezTo>
                    <a:pt x="242" y="13"/>
                    <a:pt x="241" y="13"/>
                    <a:pt x="241" y="14"/>
                  </a:cubicBezTo>
                  <a:cubicBezTo>
                    <a:pt x="240" y="13"/>
                    <a:pt x="239" y="12"/>
                    <a:pt x="237" y="12"/>
                  </a:cubicBezTo>
                  <a:cubicBezTo>
                    <a:pt x="236" y="10"/>
                    <a:pt x="233" y="9"/>
                    <a:pt x="231" y="10"/>
                  </a:cubicBezTo>
                  <a:cubicBezTo>
                    <a:pt x="228" y="8"/>
                    <a:pt x="224" y="8"/>
                    <a:pt x="222" y="10"/>
                  </a:cubicBezTo>
                  <a:cubicBezTo>
                    <a:pt x="218" y="9"/>
                    <a:pt x="215" y="9"/>
                    <a:pt x="212" y="13"/>
                  </a:cubicBezTo>
                  <a:cubicBezTo>
                    <a:pt x="209" y="14"/>
                    <a:pt x="206" y="19"/>
                    <a:pt x="205" y="23"/>
                  </a:cubicBezTo>
                  <a:cubicBezTo>
                    <a:pt x="203" y="27"/>
                    <a:pt x="198" y="32"/>
                    <a:pt x="195" y="35"/>
                  </a:cubicBezTo>
                  <a:cubicBezTo>
                    <a:pt x="194" y="34"/>
                    <a:pt x="194" y="31"/>
                    <a:pt x="195" y="30"/>
                  </a:cubicBezTo>
                  <a:cubicBezTo>
                    <a:pt x="195" y="29"/>
                    <a:pt x="196" y="29"/>
                    <a:pt x="196" y="29"/>
                  </a:cubicBezTo>
                  <a:cubicBezTo>
                    <a:pt x="197" y="28"/>
                    <a:pt x="198" y="29"/>
                    <a:pt x="199" y="28"/>
                  </a:cubicBezTo>
                  <a:cubicBezTo>
                    <a:pt x="200" y="28"/>
                    <a:pt x="198" y="27"/>
                    <a:pt x="198" y="27"/>
                  </a:cubicBezTo>
                  <a:cubicBezTo>
                    <a:pt x="197" y="25"/>
                    <a:pt x="197" y="24"/>
                    <a:pt x="198" y="23"/>
                  </a:cubicBezTo>
                  <a:cubicBezTo>
                    <a:pt x="198" y="23"/>
                    <a:pt x="199" y="23"/>
                    <a:pt x="200" y="23"/>
                  </a:cubicBezTo>
                  <a:cubicBezTo>
                    <a:pt x="201" y="22"/>
                    <a:pt x="202" y="23"/>
                    <a:pt x="202" y="22"/>
                  </a:cubicBezTo>
                  <a:cubicBezTo>
                    <a:pt x="203" y="22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2" y="17"/>
                    <a:pt x="203" y="16"/>
                    <a:pt x="203" y="16"/>
                  </a:cubicBezTo>
                  <a:cubicBezTo>
                    <a:pt x="204" y="16"/>
                    <a:pt x="204" y="15"/>
                    <a:pt x="204" y="14"/>
                  </a:cubicBezTo>
                  <a:lnTo>
                    <a:pt x="204" y="14"/>
                  </a:lnTo>
                  <a:cubicBezTo>
                    <a:pt x="204" y="13"/>
                    <a:pt x="203" y="12"/>
                    <a:pt x="204" y="11"/>
                  </a:cubicBezTo>
                  <a:cubicBezTo>
                    <a:pt x="205" y="10"/>
                    <a:pt x="206" y="8"/>
                    <a:pt x="206" y="7"/>
                  </a:cubicBezTo>
                  <a:cubicBezTo>
                    <a:pt x="207" y="9"/>
                    <a:pt x="208" y="10"/>
                    <a:pt x="208" y="13"/>
                  </a:cubicBezTo>
                  <a:cubicBezTo>
                    <a:pt x="208" y="13"/>
                    <a:pt x="209" y="12"/>
                    <a:pt x="210" y="12"/>
                  </a:cubicBezTo>
                  <a:cubicBezTo>
                    <a:pt x="210" y="11"/>
                    <a:pt x="211" y="10"/>
                    <a:pt x="212" y="10"/>
                  </a:cubicBezTo>
                  <a:cubicBezTo>
                    <a:pt x="211" y="7"/>
                    <a:pt x="210" y="5"/>
                    <a:pt x="208" y="3"/>
                  </a:cubicBezTo>
                  <a:cubicBezTo>
                    <a:pt x="207" y="2"/>
                    <a:pt x="206" y="1"/>
                    <a:pt x="205" y="1"/>
                  </a:cubicBezTo>
                  <a:cubicBezTo>
                    <a:pt x="205" y="0"/>
                    <a:pt x="204" y="1"/>
                    <a:pt x="204" y="1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204" y="5"/>
                    <a:pt x="203" y="7"/>
                    <a:pt x="202" y="9"/>
                  </a:cubicBezTo>
                  <a:cubicBezTo>
                    <a:pt x="201" y="11"/>
                    <a:pt x="201" y="13"/>
                    <a:pt x="201" y="14"/>
                  </a:cubicBezTo>
                  <a:cubicBezTo>
                    <a:pt x="200" y="15"/>
                    <a:pt x="199" y="16"/>
                    <a:pt x="198" y="17"/>
                  </a:cubicBezTo>
                  <a:cubicBezTo>
                    <a:pt x="198" y="18"/>
                    <a:pt x="198" y="19"/>
                    <a:pt x="198" y="20"/>
                  </a:cubicBezTo>
                  <a:cubicBezTo>
                    <a:pt x="197" y="20"/>
                    <a:pt x="196" y="21"/>
                    <a:pt x="196" y="22"/>
                  </a:cubicBezTo>
                  <a:cubicBezTo>
                    <a:pt x="195" y="23"/>
                    <a:pt x="194" y="25"/>
                    <a:pt x="194" y="26"/>
                  </a:cubicBezTo>
                  <a:cubicBezTo>
                    <a:pt x="193" y="27"/>
                    <a:pt x="193" y="28"/>
                    <a:pt x="192" y="29"/>
                  </a:cubicBezTo>
                  <a:cubicBezTo>
                    <a:pt x="191" y="31"/>
                    <a:pt x="191" y="34"/>
                    <a:pt x="19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1" y="37"/>
                    <a:pt x="188" y="39"/>
                    <a:pt x="187" y="41"/>
                  </a:cubicBezTo>
                  <a:cubicBezTo>
                    <a:pt x="186" y="42"/>
                    <a:pt x="187" y="42"/>
                    <a:pt x="187" y="42"/>
                  </a:cubicBezTo>
                  <a:cubicBezTo>
                    <a:pt x="189" y="40"/>
                    <a:pt x="192" y="39"/>
                    <a:pt x="193" y="38"/>
                  </a:cubicBezTo>
                  <a:cubicBezTo>
                    <a:pt x="201" y="33"/>
                    <a:pt x="205" y="30"/>
                    <a:pt x="207" y="25"/>
                  </a:cubicBezTo>
                  <a:cubicBezTo>
                    <a:pt x="209" y="22"/>
                    <a:pt x="210" y="20"/>
                    <a:pt x="211" y="18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5" y="13"/>
                    <a:pt x="219" y="12"/>
                    <a:pt x="221" y="13"/>
                  </a:cubicBezTo>
                  <a:cubicBezTo>
                    <a:pt x="224" y="11"/>
                    <a:pt x="228" y="11"/>
                    <a:pt x="229" y="13"/>
                  </a:cubicBezTo>
                  <a:cubicBezTo>
                    <a:pt x="232" y="12"/>
                    <a:pt x="234" y="13"/>
                    <a:pt x="235" y="14"/>
                  </a:cubicBezTo>
                  <a:cubicBezTo>
                    <a:pt x="238" y="16"/>
                    <a:pt x="237" y="17"/>
                    <a:pt x="235" y="16"/>
                  </a:cubicBezTo>
                  <a:cubicBezTo>
                    <a:pt x="233" y="16"/>
                    <a:pt x="232" y="14"/>
                    <a:pt x="229" y="15"/>
                  </a:cubicBezTo>
                  <a:cubicBezTo>
                    <a:pt x="227" y="14"/>
                    <a:pt x="224" y="14"/>
                    <a:pt x="223" y="16"/>
                  </a:cubicBezTo>
                  <a:cubicBezTo>
                    <a:pt x="221" y="15"/>
                    <a:pt x="218" y="16"/>
                    <a:pt x="217" y="18"/>
                  </a:cubicBezTo>
                  <a:cubicBezTo>
                    <a:pt x="216" y="18"/>
                    <a:pt x="214" y="20"/>
                    <a:pt x="214" y="22"/>
                  </a:cubicBezTo>
                  <a:cubicBezTo>
                    <a:pt x="214" y="23"/>
                    <a:pt x="216" y="22"/>
                    <a:pt x="218" y="22"/>
                  </a:cubicBezTo>
                  <a:cubicBezTo>
                    <a:pt x="219" y="21"/>
                    <a:pt x="221" y="21"/>
                    <a:pt x="222" y="21"/>
                  </a:cubicBezTo>
                  <a:cubicBezTo>
                    <a:pt x="225" y="21"/>
                    <a:pt x="227" y="22"/>
                    <a:pt x="228" y="24"/>
                  </a:cubicBezTo>
                  <a:cubicBezTo>
                    <a:pt x="229" y="26"/>
                    <a:pt x="228" y="26"/>
                    <a:pt x="226" y="26"/>
                  </a:cubicBezTo>
                  <a:cubicBezTo>
                    <a:pt x="224" y="26"/>
                    <a:pt x="222" y="25"/>
                    <a:pt x="220" y="25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9" y="25"/>
                    <a:pt x="219" y="25"/>
                    <a:pt x="218" y="25"/>
                  </a:cubicBezTo>
                  <a:cubicBezTo>
                    <a:pt x="217" y="25"/>
                    <a:pt x="216" y="25"/>
                    <a:pt x="214" y="26"/>
                  </a:cubicBezTo>
                  <a:cubicBezTo>
                    <a:pt x="213" y="26"/>
                    <a:pt x="210" y="26"/>
                    <a:pt x="210" y="25"/>
                  </a:cubicBezTo>
                  <a:cubicBezTo>
                    <a:pt x="210" y="24"/>
                    <a:pt x="209" y="24"/>
                    <a:pt x="209" y="26"/>
                  </a:cubicBezTo>
                  <a:cubicBezTo>
                    <a:pt x="209" y="27"/>
                    <a:pt x="209" y="28"/>
                    <a:pt x="210" y="28"/>
                  </a:cubicBezTo>
                  <a:cubicBezTo>
                    <a:pt x="210" y="29"/>
                    <a:pt x="210" y="29"/>
                    <a:pt x="212" y="29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08" y="30"/>
                    <a:pt x="207" y="33"/>
                    <a:pt x="205" y="34"/>
                  </a:cubicBezTo>
                  <a:cubicBezTo>
                    <a:pt x="204" y="35"/>
                    <a:pt x="202" y="36"/>
                    <a:pt x="200" y="36"/>
                  </a:cubicBezTo>
                  <a:cubicBezTo>
                    <a:pt x="198" y="36"/>
                    <a:pt x="202" y="39"/>
                    <a:pt x="202" y="41"/>
                  </a:cubicBezTo>
                  <a:cubicBezTo>
                    <a:pt x="201" y="41"/>
                    <a:pt x="201" y="42"/>
                    <a:pt x="201" y="42"/>
                  </a:cubicBezTo>
                  <a:cubicBezTo>
                    <a:pt x="200" y="42"/>
                    <a:pt x="199" y="41"/>
                    <a:pt x="199" y="40"/>
                  </a:cubicBezTo>
                  <a:cubicBezTo>
                    <a:pt x="198" y="40"/>
                    <a:pt x="197" y="40"/>
                    <a:pt x="196" y="40"/>
                  </a:cubicBezTo>
                  <a:cubicBezTo>
                    <a:pt x="194" y="40"/>
                    <a:pt x="191" y="43"/>
                    <a:pt x="191" y="46"/>
                  </a:cubicBezTo>
                  <a:cubicBezTo>
                    <a:pt x="191" y="48"/>
                    <a:pt x="192" y="49"/>
                    <a:pt x="193" y="47"/>
                  </a:cubicBezTo>
                  <a:cubicBezTo>
                    <a:pt x="193" y="46"/>
                    <a:pt x="194" y="45"/>
                    <a:pt x="196" y="45"/>
                  </a:cubicBezTo>
                  <a:cubicBezTo>
                    <a:pt x="196" y="44"/>
                    <a:pt x="197" y="44"/>
                    <a:pt x="197" y="45"/>
                  </a:cubicBezTo>
                  <a:cubicBezTo>
                    <a:pt x="197" y="45"/>
                    <a:pt x="197" y="45"/>
                    <a:pt x="198" y="46"/>
                  </a:cubicBezTo>
                  <a:cubicBezTo>
                    <a:pt x="199" y="46"/>
                    <a:pt x="200" y="45"/>
                    <a:pt x="202" y="44"/>
                  </a:cubicBezTo>
                  <a:cubicBezTo>
                    <a:pt x="206" y="40"/>
                    <a:pt x="206" y="38"/>
                    <a:pt x="211" y="36"/>
                  </a:cubicBezTo>
                  <a:cubicBezTo>
                    <a:pt x="211" y="36"/>
                    <a:pt x="212" y="36"/>
                    <a:pt x="213" y="36"/>
                  </a:cubicBezTo>
                  <a:cubicBezTo>
                    <a:pt x="216" y="36"/>
                    <a:pt x="219" y="39"/>
                    <a:pt x="217" y="41"/>
                  </a:cubicBezTo>
                  <a:cubicBezTo>
                    <a:pt x="216" y="41"/>
                    <a:pt x="215" y="41"/>
                    <a:pt x="214" y="42"/>
                  </a:cubicBezTo>
                  <a:cubicBezTo>
                    <a:pt x="212" y="42"/>
                    <a:pt x="210" y="43"/>
                    <a:pt x="209" y="43"/>
                  </a:cubicBezTo>
                  <a:cubicBezTo>
                    <a:pt x="206" y="44"/>
                    <a:pt x="203" y="45"/>
                    <a:pt x="204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08" y="51"/>
                    <a:pt x="208" y="54"/>
                    <a:pt x="206" y="54"/>
                  </a:cubicBezTo>
                  <a:cubicBezTo>
                    <a:pt x="205" y="53"/>
                    <a:pt x="205" y="51"/>
                    <a:pt x="204" y="51"/>
                  </a:cubicBezTo>
                  <a:cubicBezTo>
                    <a:pt x="203" y="49"/>
                    <a:pt x="201" y="48"/>
                    <a:pt x="199" y="49"/>
                  </a:cubicBezTo>
                  <a:cubicBezTo>
                    <a:pt x="197" y="49"/>
                    <a:pt x="196" y="49"/>
                    <a:pt x="192" y="51"/>
                  </a:cubicBezTo>
                  <a:cubicBezTo>
                    <a:pt x="191" y="51"/>
                    <a:pt x="188" y="52"/>
                    <a:pt x="187" y="52"/>
                  </a:cubicBezTo>
                  <a:cubicBezTo>
                    <a:pt x="186" y="51"/>
                    <a:pt x="185" y="50"/>
                    <a:pt x="185" y="46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84" y="48"/>
                    <a:pt x="184" y="51"/>
                    <a:pt x="184" y="54"/>
                  </a:cubicBezTo>
                  <a:cubicBezTo>
                    <a:pt x="185" y="56"/>
                    <a:pt x="186" y="57"/>
                    <a:pt x="187" y="57"/>
                  </a:cubicBezTo>
                  <a:cubicBezTo>
                    <a:pt x="189" y="58"/>
                    <a:pt x="190" y="57"/>
                    <a:pt x="192" y="56"/>
                  </a:cubicBezTo>
                  <a:cubicBezTo>
                    <a:pt x="194" y="55"/>
                    <a:pt x="196" y="54"/>
                    <a:pt x="198" y="54"/>
                  </a:cubicBezTo>
                  <a:cubicBezTo>
                    <a:pt x="200" y="54"/>
                    <a:pt x="202" y="55"/>
                    <a:pt x="201" y="56"/>
                  </a:cubicBezTo>
                  <a:cubicBezTo>
                    <a:pt x="200" y="57"/>
                    <a:pt x="198" y="57"/>
                    <a:pt x="197" y="58"/>
                  </a:cubicBezTo>
                  <a:cubicBezTo>
                    <a:pt x="195" y="58"/>
                    <a:pt x="192" y="59"/>
                    <a:pt x="191" y="61"/>
                  </a:cubicBezTo>
                  <a:cubicBezTo>
                    <a:pt x="190" y="63"/>
                    <a:pt x="191" y="64"/>
                    <a:pt x="192" y="65"/>
                  </a:cubicBezTo>
                  <a:cubicBezTo>
                    <a:pt x="194" y="67"/>
                    <a:pt x="196" y="68"/>
                    <a:pt x="198" y="67"/>
                  </a:cubicBezTo>
                  <a:cubicBezTo>
                    <a:pt x="209" y="63"/>
                    <a:pt x="210" y="64"/>
                    <a:pt x="211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0" y="68"/>
                    <a:pt x="210" y="69"/>
                  </a:cubicBezTo>
                  <a:cubicBezTo>
                    <a:pt x="209" y="69"/>
                    <a:pt x="209" y="70"/>
                    <a:pt x="210" y="70"/>
                  </a:cubicBezTo>
                  <a:cubicBezTo>
                    <a:pt x="213" y="68"/>
                    <a:pt x="215" y="65"/>
                    <a:pt x="216" y="63"/>
                  </a:cubicBezTo>
                  <a:cubicBezTo>
                    <a:pt x="216" y="62"/>
                    <a:pt x="217" y="62"/>
                    <a:pt x="218" y="62"/>
                  </a:cubicBezTo>
                  <a:cubicBezTo>
                    <a:pt x="221" y="66"/>
                    <a:pt x="217" y="68"/>
                    <a:pt x="219" y="72"/>
                  </a:cubicBezTo>
                  <a:cubicBezTo>
                    <a:pt x="217" y="72"/>
                    <a:pt x="215" y="75"/>
                    <a:pt x="217" y="78"/>
                  </a:cubicBezTo>
                  <a:cubicBezTo>
                    <a:pt x="214" y="78"/>
                    <a:pt x="212" y="80"/>
                    <a:pt x="212" y="83"/>
                  </a:cubicBezTo>
                  <a:cubicBezTo>
                    <a:pt x="210" y="83"/>
                    <a:pt x="208" y="84"/>
                    <a:pt x="208" y="86"/>
                  </a:cubicBezTo>
                  <a:cubicBezTo>
                    <a:pt x="208" y="86"/>
                    <a:pt x="208" y="87"/>
                    <a:pt x="208" y="86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9"/>
                  </a:cubicBezTo>
                  <a:cubicBezTo>
                    <a:pt x="205" y="87"/>
                    <a:pt x="203" y="85"/>
                    <a:pt x="202" y="84"/>
                  </a:cubicBezTo>
                  <a:cubicBezTo>
                    <a:pt x="202" y="84"/>
                    <a:pt x="201" y="86"/>
                    <a:pt x="201" y="86"/>
                  </a:cubicBezTo>
                  <a:cubicBezTo>
                    <a:pt x="200" y="87"/>
                    <a:pt x="200" y="87"/>
                    <a:pt x="200" y="88"/>
                  </a:cubicBezTo>
                  <a:cubicBezTo>
                    <a:pt x="199" y="89"/>
                    <a:pt x="200" y="89"/>
                    <a:pt x="200" y="89"/>
                  </a:cubicBezTo>
                  <a:cubicBezTo>
                    <a:pt x="198" y="89"/>
                    <a:pt x="197" y="88"/>
                    <a:pt x="195" y="88"/>
                  </a:cubicBezTo>
                  <a:cubicBezTo>
                    <a:pt x="195" y="90"/>
                    <a:pt x="195" y="91"/>
                    <a:pt x="196" y="93"/>
                  </a:cubicBezTo>
                  <a:cubicBezTo>
                    <a:pt x="196" y="92"/>
                    <a:pt x="193" y="92"/>
                    <a:pt x="193" y="93"/>
                  </a:cubicBezTo>
                  <a:cubicBezTo>
                    <a:pt x="193" y="94"/>
                    <a:pt x="193" y="96"/>
                    <a:pt x="195" y="97"/>
                  </a:cubicBezTo>
                  <a:cubicBezTo>
                    <a:pt x="195" y="97"/>
                    <a:pt x="193" y="97"/>
                    <a:pt x="193" y="98"/>
                  </a:cubicBezTo>
                  <a:cubicBezTo>
                    <a:pt x="192" y="98"/>
                    <a:pt x="193" y="98"/>
                    <a:pt x="193" y="99"/>
                  </a:cubicBezTo>
                  <a:cubicBezTo>
                    <a:pt x="194" y="100"/>
                    <a:pt x="196" y="103"/>
                    <a:pt x="197" y="104"/>
                  </a:cubicBezTo>
                  <a:cubicBezTo>
                    <a:pt x="197" y="104"/>
                    <a:pt x="197" y="105"/>
                    <a:pt x="197" y="106"/>
                  </a:cubicBezTo>
                  <a:cubicBezTo>
                    <a:pt x="197" y="107"/>
                    <a:pt x="197" y="108"/>
                    <a:pt x="198" y="108"/>
                  </a:cubicBezTo>
                  <a:cubicBezTo>
                    <a:pt x="198" y="108"/>
                    <a:pt x="199" y="108"/>
                    <a:pt x="199" y="108"/>
                  </a:cubicBezTo>
                  <a:cubicBezTo>
                    <a:pt x="199" y="109"/>
                    <a:pt x="199" y="111"/>
                    <a:pt x="199" y="112"/>
                  </a:cubicBezTo>
                  <a:cubicBezTo>
                    <a:pt x="197" y="112"/>
                    <a:pt x="195" y="111"/>
                    <a:pt x="193" y="109"/>
                  </a:cubicBezTo>
                  <a:cubicBezTo>
                    <a:pt x="191" y="108"/>
                    <a:pt x="189" y="106"/>
                    <a:pt x="190" y="103"/>
                  </a:cubicBezTo>
                  <a:cubicBezTo>
                    <a:pt x="188" y="101"/>
                    <a:pt x="188" y="98"/>
                    <a:pt x="189" y="96"/>
                  </a:cubicBezTo>
                  <a:cubicBezTo>
                    <a:pt x="189" y="94"/>
                    <a:pt x="190" y="92"/>
                    <a:pt x="191" y="91"/>
                  </a:cubicBezTo>
                  <a:cubicBezTo>
                    <a:pt x="190" y="88"/>
                    <a:pt x="193" y="86"/>
                    <a:pt x="195" y="84"/>
                  </a:cubicBezTo>
                  <a:cubicBezTo>
                    <a:pt x="196" y="82"/>
                    <a:pt x="196" y="81"/>
                    <a:pt x="199" y="80"/>
                  </a:cubicBezTo>
                  <a:cubicBezTo>
                    <a:pt x="200" y="77"/>
                    <a:pt x="201" y="76"/>
                    <a:pt x="203" y="75"/>
                  </a:cubicBezTo>
                  <a:cubicBezTo>
                    <a:pt x="204" y="74"/>
                    <a:pt x="205" y="74"/>
                    <a:pt x="206" y="73"/>
                  </a:cubicBezTo>
                  <a:cubicBezTo>
                    <a:pt x="207" y="72"/>
                    <a:pt x="207" y="71"/>
                    <a:pt x="206" y="72"/>
                  </a:cubicBezTo>
                  <a:cubicBezTo>
                    <a:pt x="205" y="73"/>
                    <a:pt x="202" y="74"/>
                    <a:pt x="202" y="74"/>
                  </a:cubicBezTo>
                  <a:cubicBezTo>
                    <a:pt x="202" y="75"/>
                    <a:pt x="202" y="75"/>
                    <a:pt x="201" y="75"/>
                  </a:cubicBezTo>
                  <a:cubicBezTo>
                    <a:pt x="199" y="75"/>
                    <a:pt x="197" y="77"/>
                    <a:pt x="197" y="78"/>
                  </a:cubicBezTo>
                  <a:cubicBezTo>
                    <a:pt x="194" y="78"/>
                    <a:pt x="191" y="81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8" y="84"/>
                    <a:pt x="186" y="87"/>
                    <a:pt x="186" y="89"/>
                  </a:cubicBezTo>
                  <a:cubicBezTo>
                    <a:pt x="184" y="90"/>
                    <a:pt x="183" y="94"/>
                    <a:pt x="184" y="95"/>
                  </a:cubicBezTo>
                  <a:cubicBezTo>
                    <a:pt x="183" y="96"/>
                    <a:pt x="183" y="97"/>
                    <a:pt x="183" y="98"/>
                  </a:cubicBezTo>
                  <a:cubicBezTo>
                    <a:pt x="183" y="98"/>
                    <a:pt x="182" y="99"/>
                    <a:pt x="182" y="99"/>
                  </a:cubicBezTo>
                  <a:cubicBezTo>
                    <a:pt x="183" y="97"/>
                    <a:pt x="182" y="95"/>
                    <a:pt x="181" y="94"/>
                  </a:cubicBezTo>
                  <a:cubicBezTo>
                    <a:pt x="181" y="94"/>
                    <a:pt x="180" y="94"/>
                    <a:pt x="180" y="94"/>
                  </a:cubicBezTo>
                  <a:cubicBezTo>
                    <a:pt x="179" y="95"/>
                    <a:pt x="178" y="96"/>
                    <a:pt x="178" y="96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2"/>
                    <a:pt x="175" y="93"/>
                    <a:pt x="175" y="93"/>
                  </a:cubicBezTo>
                  <a:cubicBezTo>
                    <a:pt x="175" y="93"/>
                    <a:pt x="174" y="94"/>
                    <a:pt x="174" y="95"/>
                  </a:cubicBezTo>
                  <a:cubicBezTo>
                    <a:pt x="173" y="93"/>
                    <a:pt x="171" y="92"/>
                    <a:pt x="169" y="92"/>
                  </a:cubicBezTo>
                  <a:cubicBezTo>
                    <a:pt x="170" y="92"/>
                    <a:pt x="169" y="93"/>
                    <a:pt x="169" y="93"/>
                  </a:cubicBezTo>
                  <a:cubicBezTo>
                    <a:pt x="169" y="94"/>
                    <a:pt x="169" y="95"/>
                    <a:pt x="169" y="96"/>
                  </a:cubicBezTo>
                  <a:cubicBezTo>
                    <a:pt x="169" y="96"/>
                    <a:pt x="169" y="97"/>
                    <a:pt x="169" y="97"/>
                  </a:cubicBezTo>
                  <a:cubicBezTo>
                    <a:pt x="168" y="97"/>
                    <a:pt x="166" y="97"/>
                    <a:pt x="165" y="97"/>
                  </a:cubicBezTo>
                  <a:cubicBezTo>
                    <a:pt x="165" y="99"/>
                    <a:pt x="166" y="100"/>
                    <a:pt x="167" y="101"/>
                  </a:cubicBezTo>
                  <a:cubicBezTo>
                    <a:pt x="167" y="101"/>
                    <a:pt x="164" y="102"/>
                    <a:pt x="164" y="103"/>
                  </a:cubicBezTo>
                  <a:cubicBezTo>
                    <a:pt x="164" y="103"/>
                    <a:pt x="165" y="105"/>
                    <a:pt x="167" y="106"/>
                  </a:cubicBezTo>
                  <a:cubicBezTo>
                    <a:pt x="167" y="106"/>
                    <a:pt x="165" y="107"/>
                    <a:pt x="165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9"/>
                    <a:pt x="168" y="111"/>
                    <a:pt x="172" y="111"/>
                  </a:cubicBezTo>
                  <a:cubicBezTo>
                    <a:pt x="172" y="111"/>
                    <a:pt x="171" y="113"/>
                    <a:pt x="172" y="114"/>
                  </a:cubicBezTo>
                  <a:cubicBezTo>
                    <a:pt x="172" y="114"/>
                    <a:pt x="173" y="115"/>
                    <a:pt x="174" y="115"/>
                  </a:cubicBezTo>
                  <a:cubicBezTo>
                    <a:pt x="174" y="115"/>
                    <a:pt x="175" y="115"/>
                    <a:pt x="175" y="115"/>
                  </a:cubicBezTo>
                  <a:cubicBezTo>
                    <a:pt x="176" y="116"/>
                    <a:pt x="176" y="119"/>
                    <a:pt x="177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5" y="124"/>
                    <a:pt x="175" y="125"/>
                  </a:cubicBezTo>
                  <a:cubicBezTo>
                    <a:pt x="176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9" y="126"/>
                    <a:pt x="179" y="126"/>
                    <a:pt x="179" y="125"/>
                  </a:cubicBezTo>
                  <a:cubicBezTo>
                    <a:pt x="180" y="127"/>
                    <a:pt x="182" y="131"/>
                    <a:pt x="182" y="138"/>
                  </a:cubicBezTo>
                  <a:cubicBezTo>
                    <a:pt x="181" y="138"/>
                    <a:pt x="181" y="138"/>
                    <a:pt x="180" y="139"/>
                  </a:cubicBezTo>
                  <a:cubicBezTo>
                    <a:pt x="179" y="139"/>
                    <a:pt x="178" y="140"/>
                    <a:pt x="179" y="142"/>
                  </a:cubicBezTo>
                  <a:cubicBezTo>
                    <a:pt x="179" y="143"/>
                    <a:pt x="180" y="143"/>
                    <a:pt x="181" y="143"/>
                  </a:cubicBezTo>
                  <a:cubicBezTo>
                    <a:pt x="181" y="144"/>
                    <a:pt x="182" y="143"/>
                    <a:pt x="183" y="143"/>
                  </a:cubicBezTo>
                  <a:cubicBezTo>
                    <a:pt x="177" y="147"/>
                    <a:pt x="171" y="154"/>
                    <a:pt x="167" y="160"/>
                  </a:cubicBezTo>
                  <a:cubicBezTo>
                    <a:pt x="167" y="161"/>
                    <a:pt x="167" y="161"/>
                    <a:pt x="167" y="162"/>
                  </a:cubicBezTo>
                  <a:lnTo>
                    <a:pt x="170" y="165"/>
                  </a:lnTo>
                  <a:cubicBezTo>
                    <a:pt x="167" y="165"/>
                    <a:pt x="163" y="165"/>
                    <a:pt x="162" y="165"/>
                  </a:cubicBezTo>
                  <a:cubicBezTo>
                    <a:pt x="161" y="165"/>
                    <a:pt x="161" y="166"/>
                    <a:pt x="161" y="166"/>
                  </a:cubicBezTo>
                  <a:cubicBezTo>
                    <a:pt x="163" y="168"/>
                    <a:pt x="167" y="173"/>
                    <a:pt x="168" y="175"/>
                  </a:cubicBezTo>
                  <a:cubicBezTo>
                    <a:pt x="169" y="176"/>
                    <a:pt x="169" y="176"/>
                    <a:pt x="170" y="176"/>
                  </a:cubicBezTo>
                  <a:cubicBezTo>
                    <a:pt x="171" y="176"/>
                    <a:pt x="172" y="176"/>
                    <a:pt x="173" y="176"/>
                  </a:cubicBezTo>
                  <a:cubicBezTo>
                    <a:pt x="180" y="181"/>
                    <a:pt x="190" y="191"/>
                    <a:pt x="197" y="201"/>
                  </a:cubicBezTo>
                  <a:cubicBezTo>
                    <a:pt x="196" y="204"/>
                    <a:pt x="196" y="212"/>
                    <a:pt x="196" y="219"/>
                  </a:cubicBezTo>
                  <a:cubicBezTo>
                    <a:pt x="194" y="224"/>
                    <a:pt x="190" y="228"/>
                    <a:pt x="186" y="230"/>
                  </a:cubicBezTo>
                  <a:cubicBezTo>
                    <a:pt x="186" y="226"/>
                    <a:pt x="186" y="221"/>
                    <a:pt x="189" y="214"/>
                  </a:cubicBezTo>
                  <a:cubicBezTo>
                    <a:pt x="190" y="212"/>
                    <a:pt x="189" y="212"/>
                    <a:pt x="188" y="213"/>
                  </a:cubicBezTo>
                  <a:cubicBezTo>
                    <a:pt x="185" y="217"/>
                    <a:pt x="182" y="219"/>
                    <a:pt x="179" y="219"/>
                  </a:cubicBezTo>
                  <a:cubicBezTo>
                    <a:pt x="178" y="214"/>
                    <a:pt x="180" y="206"/>
                    <a:pt x="188" y="201"/>
                  </a:cubicBezTo>
                  <a:cubicBezTo>
                    <a:pt x="190" y="201"/>
                    <a:pt x="190" y="201"/>
                    <a:pt x="191" y="200"/>
                  </a:cubicBezTo>
                  <a:cubicBezTo>
                    <a:pt x="189" y="196"/>
                    <a:pt x="185" y="192"/>
                    <a:pt x="182" y="189"/>
                  </a:cubicBezTo>
                  <a:cubicBezTo>
                    <a:pt x="181" y="188"/>
                    <a:pt x="180" y="188"/>
                    <a:pt x="180" y="189"/>
                  </a:cubicBezTo>
                  <a:cubicBezTo>
                    <a:pt x="180" y="191"/>
                    <a:pt x="180" y="192"/>
                    <a:pt x="181" y="194"/>
                  </a:cubicBezTo>
                  <a:cubicBezTo>
                    <a:pt x="182" y="198"/>
                    <a:pt x="182" y="202"/>
                    <a:pt x="177" y="206"/>
                  </a:cubicBezTo>
                  <a:cubicBezTo>
                    <a:pt x="174" y="203"/>
                    <a:pt x="172" y="198"/>
                    <a:pt x="173" y="194"/>
                  </a:cubicBezTo>
                  <a:cubicBezTo>
                    <a:pt x="173" y="193"/>
                    <a:pt x="172" y="193"/>
                    <a:pt x="171" y="194"/>
                  </a:cubicBezTo>
                  <a:cubicBezTo>
                    <a:pt x="170" y="201"/>
                    <a:pt x="167" y="204"/>
                    <a:pt x="161" y="206"/>
                  </a:cubicBezTo>
                  <a:cubicBezTo>
                    <a:pt x="159" y="201"/>
                    <a:pt x="161" y="196"/>
                    <a:pt x="164" y="193"/>
                  </a:cubicBezTo>
                  <a:cubicBezTo>
                    <a:pt x="166" y="191"/>
                    <a:pt x="165" y="190"/>
                    <a:pt x="164" y="191"/>
                  </a:cubicBezTo>
                  <a:cubicBezTo>
                    <a:pt x="159" y="194"/>
                    <a:pt x="156" y="194"/>
                    <a:pt x="152" y="194"/>
                  </a:cubicBezTo>
                  <a:cubicBezTo>
                    <a:pt x="153" y="189"/>
                    <a:pt x="155" y="186"/>
                    <a:pt x="161" y="185"/>
                  </a:cubicBezTo>
                  <a:cubicBezTo>
                    <a:pt x="165" y="184"/>
                    <a:pt x="166" y="184"/>
                    <a:pt x="169" y="182"/>
                  </a:cubicBezTo>
                  <a:cubicBezTo>
                    <a:pt x="171" y="181"/>
                    <a:pt x="170" y="180"/>
                    <a:pt x="169" y="180"/>
                  </a:cubicBezTo>
                  <a:cubicBezTo>
                    <a:pt x="167" y="180"/>
                    <a:pt x="166" y="179"/>
                    <a:pt x="165" y="178"/>
                  </a:cubicBezTo>
                  <a:cubicBezTo>
                    <a:pt x="163" y="175"/>
                    <a:pt x="159" y="170"/>
                    <a:pt x="159" y="170"/>
                  </a:cubicBezTo>
                  <a:cubicBezTo>
                    <a:pt x="152" y="174"/>
                    <a:pt x="143" y="175"/>
                    <a:pt x="136" y="174"/>
                  </a:cubicBezTo>
                  <a:cubicBezTo>
                    <a:pt x="138" y="170"/>
                    <a:pt x="139" y="166"/>
                    <a:pt x="139" y="161"/>
                  </a:cubicBezTo>
                  <a:cubicBezTo>
                    <a:pt x="144" y="165"/>
                    <a:pt x="151" y="163"/>
                    <a:pt x="156" y="163"/>
                  </a:cubicBezTo>
                  <a:cubicBezTo>
                    <a:pt x="156" y="163"/>
                    <a:pt x="156" y="161"/>
                    <a:pt x="156" y="161"/>
                  </a:cubicBezTo>
                  <a:cubicBezTo>
                    <a:pt x="155" y="157"/>
                    <a:pt x="151" y="146"/>
                    <a:pt x="139" y="144"/>
                  </a:cubicBezTo>
                  <a:cubicBezTo>
                    <a:pt x="137" y="138"/>
                    <a:pt x="130" y="135"/>
                    <a:pt x="125" y="134"/>
                  </a:cubicBezTo>
                  <a:cubicBezTo>
                    <a:pt x="111" y="133"/>
                    <a:pt x="102" y="146"/>
                    <a:pt x="107" y="163"/>
                  </a:cubicBezTo>
                  <a:cubicBezTo>
                    <a:pt x="103" y="159"/>
                    <a:pt x="99" y="155"/>
                    <a:pt x="97" y="152"/>
                  </a:cubicBezTo>
                  <a:cubicBezTo>
                    <a:pt x="96" y="150"/>
                    <a:pt x="95" y="148"/>
                    <a:pt x="95" y="145"/>
                  </a:cubicBezTo>
                  <a:cubicBezTo>
                    <a:pt x="93" y="140"/>
                    <a:pt x="92" y="133"/>
                    <a:pt x="83" y="128"/>
                  </a:cubicBezTo>
                  <a:cubicBezTo>
                    <a:pt x="83" y="127"/>
                    <a:pt x="82" y="127"/>
                    <a:pt x="82" y="127"/>
                  </a:cubicBezTo>
                  <a:cubicBezTo>
                    <a:pt x="81" y="129"/>
                    <a:pt x="81" y="132"/>
                    <a:pt x="80" y="134"/>
                  </a:cubicBezTo>
                  <a:cubicBezTo>
                    <a:pt x="80" y="136"/>
                    <a:pt x="79" y="138"/>
                    <a:pt x="80" y="140"/>
                  </a:cubicBezTo>
                  <a:cubicBezTo>
                    <a:pt x="74" y="135"/>
                    <a:pt x="66" y="134"/>
                    <a:pt x="56" y="136"/>
                  </a:cubicBezTo>
                  <a:cubicBezTo>
                    <a:pt x="56" y="136"/>
                    <a:pt x="55" y="137"/>
                    <a:pt x="55" y="137"/>
                  </a:cubicBezTo>
                  <a:cubicBezTo>
                    <a:pt x="57" y="138"/>
                    <a:pt x="59" y="143"/>
                    <a:pt x="60" y="145"/>
                  </a:cubicBezTo>
                  <a:cubicBezTo>
                    <a:pt x="63" y="147"/>
                    <a:pt x="64" y="150"/>
                    <a:pt x="69" y="152"/>
                  </a:cubicBezTo>
                  <a:cubicBezTo>
                    <a:pt x="66" y="153"/>
                    <a:pt x="62" y="156"/>
                    <a:pt x="60" y="160"/>
                  </a:cubicBezTo>
                  <a:cubicBezTo>
                    <a:pt x="60" y="160"/>
                    <a:pt x="59" y="162"/>
                    <a:pt x="60" y="162"/>
                  </a:cubicBezTo>
                  <a:cubicBezTo>
                    <a:pt x="61" y="162"/>
                    <a:pt x="64" y="163"/>
                    <a:pt x="65" y="164"/>
                  </a:cubicBezTo>
                  <a:cubicBezTo>
                    <a:pt x="69" y="165"/>
                    <a:pt x="73" y="167"/>
                    <a:pt x="84" y="165"/>
                  </a:cubicBezTo>
                  <a:cubicBezTo>
                    <a:pt x="84" y="165"/>
                    <a:pt x="85" y="165"/>
                    <a:pt x="87" y="166"/>
                  </a:cubicBezTo>
                  <a:cubicBezTo>
                    <a:pt x="88" y="167"/>
                    <a:pt x="89" y="169"/>
                    <a:pt x="91" y="170"/>
                  </a:cubicBezTo>
                  <a:cubicBezTo>
                    <a:pt x="100" y="180"/>
                    <a:pt x="108" y="184"/>
                    <a:pt x="116" y="186"/>
                  </a:cubicBezTo>
                  <a:cubicBezTo>
                    <a:pt x="118" y="187"/>
                    <a:pt x="117" y="189"/>
                    <a:pt x="116" y="189"/>
                  </a:cubicBezTo>
                  <a:cubicBezTo>
                    <a:pt x="106" y="188"/>
                    <a:pt x="99" y="193"/>
                    <a:pt x="97" y="199"/>
                  </a:cubicBezTo>
                  <a:cubicBezTo>
                    <a:pt x="106" y="204"/>
                    <a:pt x="114" y="198"/>
                    <a:pt x="118" y="196"/>
                  </a:cubicBezTo>
                  <a:cubicBezTo>
                    <a:pt x="120" y="195"/>
                    <a:pt x="122" y="196"/>
                    <a:pt x="120" y="198"/>
                  </a:cubicBezTo>
                  <a:cubicBezTo>
                    <a:pt x="112" y="203"/>
                    <a:pt x="111" y="210"/>
                    <a:pt x="112" y="217"/>
                  </a:cubicBezTo>
                  <a:cubicBezTo>
                    <a:pt x="119" y="216"/>
                    <a:pt x="124" y="212"/>
                    <a:pt x="126" y="208"/>
                  </a:cubicBezTo>
                  <a:cubicBezTo>
                    <a:pt x="128" y="204"/>
                    <a:pt x="128" y="200"/>
                    <a:pt x="129" y="198"/>
                  </a:cubicBezTo>
                  <a:cubicBezTo>
                    <a:pt x="129" y="196"/>
                    <a:pt x="132" y="197"/>
                    <a:pt x="131" y="199"/>
                  </a:cubicBezTo>
                  <a:cubicBezTo>
                    <a:pt x="130" y="205"/>
                    <a:pt x="130" y="211"/>
                    <a:pt x="135" y="216"/>
                  </a:cubicBezTo>
                  <a:cubicBezTo>
                    <a:pt x="138" y="214"/>
                    <a:pt x="140" y="211"/>
                    <a:pt x="141" y="207"/>
                  </a:cubicBezTo>
                  <a:cubicBezTo>
                    <a:pt x="141" y="203"/>
                    <a:pt x="141" y="200"/>
                    <a:pt x="140" y="196"/>
                  </a:cubicBezTo>
                  <a:cubicBezTo>
                    <a:pt x="139" y="194"/>
                    <a:pt x="139" y="192"/>
                    <a:pt x="141" y="190"/>
                  </a:cubicBezTo>
                  <a:cubicBezTo>
                    <a:pt x="143" y="188"/>
                    <a:pt x="148" y="188"/>
                    <a:pt x="153" y="187"/>
                  </a:cubicBezTo>
                  <a:cubicBezTo>
                    <a:pt x="151" y="189"/>
                    <a:pt x="150" y="192"/>
                    <a:pt x="149" y="194"/>
                  </a:cubicBezTo>
                  <a:cubicBezTo>
                    <a:pt x="149" y="195"/>
                    <a:pt x="149" y="195"/>
                    <a:pt x="150" y="196"/>
                  </a:cubicBezTo>
                  <a:cubicBezTo>
                    <a:pt x="151" y="196"/>
                    <a:pt x="153" y="196"/>
                    <a:pt x="156" y="196"/>
                  </a:cubicBezTo>
                  <a:cubicBezTo>
                    <a:pt x="158" y="196"/>
                    <a:pt x="157" y="198"/>
                    <a:pt x="155" y="198"/>
                  </a:cubicBezTo>
                  <a:cubicBezTo>
                    <a:pt x="148" y="199"/>
                    <a:pt x="147" y="202"/>
                    <a:pt x="145" y="206"/>
                  </a:cubicBezTo>
                  <a:cubicBezTo>
                    <a:pt x="148" y="206"/>
                    <a:pt x="150" y="207"/>
                    <a:pt x="154" y="206"/>
                  </a:cubicBezTo>
                  <a:cubicBezTo>
                    <a:pt x="157" y="205"/>
                    <a:pt x="158" y="206"/>
                    <a:pt x="154" y="208"/>
                  </a:cubicBezTo>
                  <a:cubicBezTo>
                    <a:pt x="150" y="210"/>
                    <a:pt x="148" y="214"/>
                    <a:pt x="147" y="218"/>
                  </a:cubicBezTo>
                  <a:cubicBezTo>
                    <a:pt x="153" y="219"/>
                    <a:pt x="160" y="218"/>
                    <a:pt x="163" y="210"/>
                  </a:cubicBezTo>
                  <a:cubicBezTo>
                    <a:pt x="164" y="208"/>
                    <a:pt x="167" y="210"/>
                    <a:pt x="165" y="212"/>
                  </a:cubicBezTo>
                  <a:cubicBezTo>
                    <a:pt x="162" y="215"/>
                    <a:pt x="162" y="220"/>
                    <a:pt x="163" y="224"/>
                  </a:cubicBezTo>
                  <a:cubicBezTo>
                    <a:pt x="169" y="223"/>
                    <a:pt x="173" y="220"/>
                    <a:pt x="175" y="211"/>
                  </a:cubicBezTo>
                  <a:cubicBezTo>
                    <a:pt x="176" y="209"/>
                    <a:pt x="178" y="210"/>
                    <a:pt x="177" y="211"/>
                  </a:cubicBezTo>
                  <a:cubicBezTo>
                    <a:pt x="176" y="215"/>
                    <a:pt x="176" y="218"/>
                    <a:pt x="177" y="221"/>
                  </a:cubicBezTo>
                  <a:cubicBezTo>
                    <a:pt x="177" y="222"/>
                    <a:pt x="177" y="222"/>
                    <a:pt x="178" y="222"/>
                  </a:cubicBezTo>
                  <a:cubicBezTo>
                    <a:pt x="180" y="222"/>
                    <a:pt x="183" y="221"/>
                    <a:pt x="184" y="220"/>
                  </a:cubicBezTo>
                  <a:cubicBezTo>
                    <a:pt x="183" y="224"/>
                    <a:pt x="183" y="228"/>
                    <a:pt x="184" y="232"/>
                  </a:cubicBezTo>
                  <a:cubicBezTo>
                    <a:pt x="184" y="233"/>
                    <a:pt x="185" y="233"/>
                    <a:pt x="185" y="233"/>
                  </a:cubicBezTo>
                  <a:cubicBezTo>
                    <a:pt x="185" y="233"/>
                    <a:pt x="186" y="233"/>
                    <a:pt x="186" y="233"/>
                  </a:cubicBezTo>
                  <a:cubicBezTo>
                    <a:pt x="190" y="232"/>
                    <a:pt x="194" y="229"/>
                    <a:pt x="196" y="224"/>
                  </a:cubicBezTo>
                  <a:cubicBezTo>
                    <a:pt x="196" y="229"/>
                    <a:pt x="197" y="233"/>
                    <a:pt x="198" y="237"/>
                  </a:cubicBezTo>
                  <a:lnTo>
                    <a:pt x="163" y="237"/>
                  </a:lnTo>
                  <a:cubicBezTo>
                    <a:pt x="162" y="233"/>
                    <a:pt x="153" y="229"/>
                    <a:pt x="150" y="228"/>
                  </a:cubicBezTo>
                  <a:cubicBezTo>
                    <a:pt x="150" y="227"/>
                    <a:pt x="149" y="226"/>
                    <a:pt x="148" y="225"/>
                  </a:cubicBezTo>
                  <a:cubicBezTo>
                    <a:pt x="147" y="224"/>
                    <a:pt x="145" y="224"/>
                    <a:pt x="143" y="225"/>
                  </a:cubicBezTo>
                  <a:cubicBezTo>
                    <a:pt x="140" y="225"/>
                    <a:pt x="138" y="225"/>
                    <a:pt x="137" y="225"/>
                  </a:cubicBezTo>
                  <a:cubicBezTo>
                    <a:pt x="135" y="224"/>
                    <a:pt x="132" y="223"/>
                    <a:pt x="130" y="224"/>
                  </a:cubicBezTo>
                  <a:cubicBezTo>
                    <a:pt x="129" y="225"/>
                    <a:pt x="128" y="225"/>
                    <a:pt x="126" y="225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23" y="224"/>
                    <a:pt x="120" y="224"/>
                    <a:pt x="119" y="226"/>
                  </a:cubicBezTo>
                  <a:cubicBezTo>
                    <a:pt x="118" y="227"/>
                    <a:pt x="117" y="227"/>
                    <a:pt x="116" y="227"/>
                  </a:cubicBezTo>
                  <a:cubicBezTo>
                    <a:pt x="116" y="227"/>
                    <a:pt x="115" y="228"/>
                    <a:pt x="115" y="228"/>
                  </a:cubicBezTo>
                  <a:cubicBezTo>
                    <a:pt x="113" y="228"/>
                    <a:pt x="111" y="230"/>
                    <a:pt x="111" y="232"/>
                  </a:cubicBezTo>
                  <a:cubicBezTo>
                    <a:pt x="110" y="233"/>
                    <a:pt x="110" y="235"/>
                    <a:pt x="109" y="236"/>
                  </a:cubicBezTo>
                  <a:cubicBezTo>
                    <a:pt x="107" y="237"/>
                    <a:pt x="107" y="240"/>
                    <a:pt x="106" y="242"/>
                  </a:cubicBezTo>
                  <a:cubicBezTo>
                    <a:pt x="106" y="242"/>
                    <a:pt x="107" y="244"/>
                    <a:pt x="106" y="246"/>
                  </a:cubicBezTo>
                  <a:cubicBezTo>
                    <a:pt x="106" y="247"/>
                    <a:pt x="106" y="248"/>
                    <a:pt x="107" y="247"/>
                  </a:cubicBezTo>
                  <a:cubicBezTo>
                    <a:pt x="108" y="245"/>
                    <a:pt x="108" y="244"/>
                    <a:pt x="109" y="243"/>
                  </a:cubicBezTo>
                  <a:cubicBezTo>
                    <a:pt x="109" y="241"/>
                    <a:pt x="110" y="239"/>
                    <a:pt x="111" y="238"/>
                  </a:cubicBezTo>
                  <a:cubicBezTo>
                    <a:pt x="112" y="237"/>
                    <a:pt x="114" y="234"/>
                    <a:pt x="114" y="233"/>
                  </a:cubicBezTo>
                  <a:cubicBezTo>
                    <a:pt x="114" y="232"/>
                    <a:pt x="115" y="231"/>
                    <a:pt x="116" y="230"/>
                  </a:cubicBezTo>
                  <a:cubicBezTo>
                    <a:pt x="116" y="230"/>
                    <a:pt x="117" y="230"/>
                    <a:pt x="117" y="230"/>
                  </a:cubicBezTo>
                  <a:cubicBezTo>
                    <a:pt x="118" y="230"/>
                    <a:pt x="120" y="229"/>
                    <a:pt x="121" y="228"/>
                  </a:cubicBezTo>
                  <a:cubicBezTo>
                    <a:pt x="122" y="227"/>
                    <a:pt x="123" y="227"/>
                    <a:pt x="124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8" y="228"/>
                    <a:pt x="130" y="228"/>
                    <a:pt x="131" y="227"/>
                  </a:cubicBezTo>
                  <a:cubicBezTo>
                    <a:pt x="132" y="226"/>
                    <a:pt x="134" y="226"/>
                    <a:pt x="136" y="227"/>
                  </a:cubicBezTo>
                  <a:cubicBezTo>
                    <a:pt x="140" y="228"/>
                    <a:pt x="141" y="227"/>
                    <a:pt x="143" y="227"/>
                  </a:cubicBezTo>
                  <a:cubicBezTo>
                    <a:pt x="144" y="226"/>
                    <a:pt x="146" y="226"/>
                    <a:pt x="148" y="227"/>
                  </a:cubicBezTo>
                  <a:cubicBezTo>
                    <a:pt x="148" y="228"/>
                    <a:pt x="148" y="229"/>
                    <a:pt x="148" y="229"/>
                  </a:cubicBezTo>
                  <a:cubicBezTo>
                    <a:pt x="148" y="229"/>
                    <a:pt x="149" y="230"/>
                    <a:pt x="149" y="230"/>
                  </a:cubicBezTo>
                  <a:cubicBezTo>
                    <a:pt x="154" y="232"/>
                    <a:pt x="159" y="236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9"/>
                    <a:pt x="158" y="239"/>
                    <a:pt x="157" y="239"/>
                  </a:cubicBezTo>
                  <a:lnTo>
                    <a:pt x="156" y="239"/>
                  </a:lnTo>
                  <a:lnTo>
                    <a:pt x="155" y="240"/>
                  </a:lnTo>
                  <a:cubicBezTo>
                    <a:pt x="155" y="241"/>
                    <a:pt x="153" y="242"/>
                    <a:pt x="152" y="242"/>
                  </a:cubicBezTo>
                  <a:cubicBezTo>
                    <a:pt x="151" y="243"/>
                    <a:pt x="150" y="243"/>
                    <a:pt x="149" y="242"/>
                  </a:cubicBezTo>
                  <a:cubicBezTo>
                    <a:pt x="148" y="242"/>
                    <a:pt x="146" y="240"/>
                    <a:pt x="144" y="239"/>
                  </a:cubicBezTo>
                  <a:cubicBezTo>
                    <a:pt x="143" y="238"/>
                    <a:pt x="141" y="236"/>
                    <a:pt x="141" y="235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2" y="234"/>
                    <a:pt x="142" y="234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6" y="233"/>
                    <a:pt x="150" y="235"/>
                    <a:pt x="152" y="236"/>
                  </a:cubicBezTo>
                  <a:cubicBezTo>
                    <a:pt x="154" y="238"/>
                    <a:pt x="155" y="237"/>
                    <a:pt x="153" y="235"/>
                  </a:cubicBezTo>
                  <a:cubicBezTo>
                    <a:pt x="151" y="233"/>
                    <a:pt x="147" y="232"/>
                    <a:pt x="146" y="231"/>
                  </a:cubicBezTo>
                  <a:cubicBezTo>
                    <a:pt x="144" y="231"/>
                    <a:pt x="147" y="230"/>
                    <a:pt x="146" y="229"/>
                  </a:cubicBezTo>
                  <a:cubicBezTo>
                    <a:pt x="145" y="229"/>
                    <a:pt x="144" y="229"/>
                    <a:pt x="144" y="229"/>
                  </a:cubicBezTo>
                  <a:cubicBezTo>
                    <a:pt x="143" y="230"/>
                    <a:pt x="141" y="231"/>
                    <a:pt x="140" y="231"/>
                  </a:cubicBezTo>
                  <a:cubicBezTo>
                    <a:pt x="138" y="232"/>
                    <a:pt x="137" y="232"/>
                    <a:pt x="135" y="231"/>
                  </a:cubicBezTo>
                  <a:cubicBezTo>
                    <a:pt x="132" y="230"/>
                    <a:pt x="130" y="232"/>
                    <a:pt x="128" y="232"/>
                  </a:cubicBezTo>
                  <a:cubicBezTo>
                    <a:pt x="125" y="232"/>
                    <a:pt x="124" y="231"/>
                    <a:pt x="122" y="233"/>
                  </a:cubicBezTo>
                  <a:cubicBezTo>
                    <a:pt x="121" y="233"/>
                    <a:pt x="118" y="233"/>
                    <a:pt x="118" y="234"/>
                  </a:cubicBezTo>
                  <a:cubicBezTo>
                    <a:pt x="117" y="235"/>
                    <a:pt x="117" y="236"/>
                    <a:pt x="116" y="237"/>
                  </a:cubicBezTo>
                  <a:cubicBezTo>
                    <a:pt x="115" y="239"/>
                    <a:pt x="114" y="239"/>
                    <a:pt x="113" y="240"/>
                  </a:cubicBezTo>
                  <a:cubicBezTo>
                    <a:pt x="112" y="241"/>
                    <a:pt x="113" y="242"/>
                    <a:pt x="112" y="243"/>
                  </a:cubicBezTo>
                  <a:cubicBezTo>
                    <a:pt x="112" y="246"/>
                    <a:pt x="111" y="245"/>
                    <a:pt x="110" y="247"/>
                  </a:cubicBezTo>
                  <a:cubicBezTo>
                    <a:pt x="109" y="248"/>
                    <a:pt x="111" y="249"/>
                    <a:pt x="110" y="250"/>
                  </a:cubicBezTo>
                  <a:cubicBezTo>
                    <a:pt x="108" y="252"/>
                    <a:pt x="103" y="251"/>
                    <a:pt x="104" y="253"/>
                  </a:cubicBezTo>
                  <a:cubicBezTo>
                    <a:pt x="104" y="254"/>
                    <a:pt x="106" y="254"/>
                    <a:pt x="106" y="255"/>
                  </a:cubicBezTo>
                  <a:cubicBezTo>
                    <a:pt x="106" y="256"/>
                    <a:pt x="101" y="256"/>
                    <a:pt x="101" y="257"/>
                  </a:cubicBezTo>
                  <a:cubicBezTo>
                    <a:pt x="101" y="258"/>
                    <a:pt x="103" y="258"/>
                    <a:pt x="106" y="259"/>
                  </a:cubicBezTo>
                  <a:cubicBezTo>
                    <a:pt x="107" y="259"/>
                    <a:pt x="109" y="260"/>
                    <a:pt x="108" y="262"/>
                  </a:cubicBezTo>
                  <a:cubicBezTo>
                    <a:pt x="108" y="264"/>
                    <a:pt x="104" y="261"/>
                    <a:pt x="104" y="262"/>
                  </a:cubicBezTo>
                  <a:cubicBezTo>
                    <a:pt x="104" y="263"/>
                    <a:pt x="107" y="265"/>
                    <a:pt x="108" y="265"/>
                  </a:cubicBezTo>
                  <a:cubicBezTo>
                    <a:pt x="109" y="266"/>
                    <a:pt x="111" y="267"/>
                    <a:pt x="110" y="268"/>
                  </a:cubicBezTo>
                  <a:cubicBezTo>
                    <a:pt x="110" y="268"/>
                    <a:pt x="108" y="268"/>
                    <a:pt x="108" y="269"/>
                  </a:cubicBezTo>
                  <a:cubicBezTo>
                    <a:pt x="108" y="270"/>
                    <a:pt x="110" y="271"/>
                    <a:pt x="110" y="272"/>
                  </a:cubicBezTo>
                  <a:cubicBezTo>
                    <a:pt x="111" y="273"/>
                    <a:pt x="111" y="274"/>
                    <a:pt x="110" y="276"/>
                  </a:cubicBezTo>
                  <a:cubicBezTo>
                    <a:pt x="109" y="275"/>
                    <a:pt x="109" y="273"/>
                    <a:pt x="108" y="272"/>
                  </a:cubicBezTo>
                  <a:cubicBezTo>
                    <a:pt x="107" y="271"/>
                    <a:pt x="105" y="270"/>
                    <a:pt x="103" y="269"/>
                  </a:cubicBezTo>
                  <a:cubicBezTo>
                    <a:pt x="99" y="268"/>
                    <a:pt x="97" y="269"/>
                    <a:pt x="101" y="270"/>
                  </a:cubicBezTo>
                  <a:cubicBezTo>
                    <a:pt x="103" y="271"/>
                    <a:pt x="106" y="275"/>
                    <a:pt x="106" y="277"/>
                  </a:cubicBezTo>
                  <a:cubicBezTo>
                    <a:pt x="106" y="277"/>
                    <a:pt x="106" y="277"/>
                    <a:pt x="107" y="278"/>
                  </a:cubicBezTo>
                  <a:cubicBezTo>
                    <a:pt x="107" y="278"/>
                    <a:pt x="107" y="278"/>
                    <a:pt x="108" y="278"/>
                  </a:cubicBezTo>
                  <a:cubicBezTo>
                    <a:pt x="109" y="279"/>
                    <a:pt x="110" y="279"/>
                    <a:pt x="111" y="282"/>
                  </a:cubicBezTo>
                  <a:cubicBezTo>
                    <a:pt x="112" y="282"/>
                    <a:pt x="112" y="283"/>
                    <a:pt x="113" y="283"/>
                  </a:cubicBezTo>
                  <a:cubicBezTo>
                    <a:pt x="118" y="283"/>
                    <a:pt x="120" y="285"/>
                    <a:pt x="121" y="287"/>
                  </a:cubicBezTo>
                  <a:cubicBezTo>
                    <a:pt x="121" y="287"/>
                    <a:pt x="121" y="288"/>
                    <a:pt x="122" y="288"/>
                  </a:cubicBezTo>
                  <a:cubicBezTo>
                    <a:pt x="126" y="288"/>
                    <a:pt x="128" y="291"/>
                    <a:pt x="129" y="292"/>
                  </a:cubicBezTo>
                  <a:cubicBezTo>
                    <a:pt x="129" y="292"/>
                    <a:pt x="130" y="293"/>
                    <a:pt x="130" y="293"/>
                  </a:cubicBezTo>
                  <a:cubicBezTo>
                    <a:pt x="132" y="292"/>
                    <a:pt x="134" y="293"/>
                    <a:pt x="135" y="295"/>
                  </a:cubicBezTo>
                  <a:cubicBezTo>
                    <a:pt x="135" y="296"/>
                    <a:pt x="135" y="296"/>
                    <a:pt x="135" y="297"/>
                  </a:cubicBezTo>
                  <a:cubicBezTo>
                    <a:pt x="135" y="298"/>
                    <a:pt x="136" y="298"/>
                    <a:pt x="136" y="299"/>
                  </a:cubicBezTo>
                  <a:cubicBezTo>
                    <a:pt x="138" y="300"/>
                    <a:pt x="139" y="301"/>
                    <a:pt x="138" y="303"/>
                  </a:cubicBezTo>
                  <a:cubicBezTo>
                    <a:pt x="137" y="305"/>
                    <a:pt x="138" y="305"/>
                    <a:pt x="138" y="308"/>
                  </a:cubicBezTo>
                  <a:cubicBezTo>
                    <a:pt x="139" y="311"/>
                    <a:pt x="138" y="314"/>
                    <a:pt x="137" y="315"/>
                  </a:cubicBezTo>
                  <a:cubicBezTo>
                    <a:pt x="136" y="316"/>
                    <a:pt x="137" y="318"/>
                    <a:pt x="137" y="319"/>
                  </a:cubicBezTo>
                  <a:cubicBezTo>
                    <a:pt x="137" y="319"/>
                    <a:pt x="137" y="320"/>
                    <a:pt x="137" y="320"/>
                  </a:cubicBezTo>
                  <a:cubicBezTo>
                    <a:pt x="136" y="322"/>
                    <a:pt x="136" y="323"/>
                    <a:pt x="136" y="325"/>
                  </a:cubicBezTo>
                  <a:cubicBezTo>
                    <a:pt x="136" y="326"/>
                    <a:pt x="136" y="328"/>
                    <a:pt x="135" y="328"/>
                  </a:cubicBezTo>
                  <a:cubicBezTo>
                    <a:pt x="134" y="330"/>
                    <a:pt x="135" y="333"/>
                    <a:pt x="135" y="335"/>
                  </a:cubicBezTo>
                  <a:cubicBezTo>
                    <a:pt x="135" y="336"/>
                    <a:pt x="134" y="337"/>
                    <a:pt x="134" y="338"/>
                  </a:cubicBezTo>
                  <a:cubicBezTo>
                    <a:pt x="133" y="339"/>
                    <a:pt x="132" y="339"/>
                    <a:pt x="131" y="339"/>
                  </a:cubicBezTo>
                  <a:cubicBezTo>
                    <a:pt x="129" y="339"/>
                    <a:pt x="129" y="339"/>
                    <a:pt x="128" y="338"/>
                  </a:cubicBezTo>
                  <a:cubicBezTo>
                    <a:pt x="127" y="337"/>
                    <a:pt x="125" y="337"/>
                    <a:pt x="123" y="336"/>
                  </a:cubicBezTo>
                  <a:cubicBezTo>
                    <a:pt x="121" y="336"/>
                    <a:pt x="120" y="337"/>
                    <a:pt x="119" y="334"/>
                  </a:cubicBezTo>
                  <a:cubicBezTo>
                    <a:pt x="119" y="332"/>
                    <a:pt x="118" y="329"/>
                    <a:pt x="120" y="328"/>
                  </a:cubicBezTo>
                  <a:cubicBezTo>
                    <a:pt x="120" y="327"/>
                    <a:pt x="120" y="327"/>
                    <a:pt x="120" y="326"/>
                  </a:cubicBezTo>
                  <a:lnTo>
                    <a:pt x="120" y="325"/>
                  </a:lnTo>
                  <a:cubicBezTo>
                    <a:pt x="120" y="324"/>
                    <a:pt x="120" y="320"/>
                    <a:pt x="121" y="320"/>
                  </a:cubicBezTo>
                  <a:cubicBezTo>
                    <a:pt x="123" y="318"/>
                    <a:pt x="124" y="316"/>
                    <a:pt x="123" y="315"/>
                  </a:cubicBezTo>
                  <a:cubicBezTo>
                    <a:pt x="123" y="314"/>
                    <a:pt x="123" y="313"/>
                    <a:pt x="123" y="313"/>
                  </a:cubicBezTo>
                  <a:cubicBezTo>
                    <a:pt x="124" y="311"/>
                    <a:pt x="123" y="309"/>
                    <a:pt x="122" y="308"/>
                  </a:cubicBezTo>
                  <a:cubicBezTo>
                    <a:pt x="122" y="308"/>
                    <a:pt x="122" y="308"/>
                    <a:pt x="122" y="307"/>
                  </a:cubicBezTo>
                  <a:cubicBezTo>
                    <a:pt x="122" y="307"/>
                    <a:pt x="122" y="306"/>
                    <a:pt x="122" y="305"/>
                  </a:cubicBezTo>
                  <a:cubicBezTo>
                    <a:pt x="121" y="304"/>
                    <a:pt x="121" y="304"/>
                    <a:pt x="120" y="303"/>
                  </a:cubicBezTo>
                  <a:cubicBezTo>
                    <a:pt x="120" y="303"/>
                    <a:pt x="119" y="302"/>
                    <a:pt x="119" y="302"/>
                  </a:cubicBezTo>
                  <a:cubicBezTo>
                    <a:pt x="118" y="302"/>
                    <a:pt x="118" y="302"/>
                    <a:pt x="117" y="302"/>
                  </a:cubicBezTo>
                  <a:cubicBezTo>
                    <a:pt x="116" y="302"/>
                    <a:pt x="115" y="302"/>
                    <a:pt x="114" y="301"/>
                  </a:cubicBezTo>
                  <a:cubicBezTo>
                    <a:pt x="114" y="301"/>
                    <a:pt x="113" y="301"/>
                    <a:pt x="112" y="300"/>
                  </a:cubicBezTo>
                  <a:cubicBezTo>
                    <a:pt x="112" y="300"/>
                    <a:pt x="112" y="299"/>
                    <a:pt x="111" y="299"/>
                  </a:cubicBezTo>
                  <a:cubicBezTo>
                    <a:pt x="111" y="298"/>
                    <a:pt x="109" y="298"/>
                    <a:pt x="108" y="297"/>
                  </a:cubicBezTo>
                  <a:cubicBezTo>
                    <a:pt x="107" y="297"/>
                    <a:pt x="106" y="296"/>
                    <a:pt x="105" y="295"/>
                  </a:cubicBezTo>
                  <a:cubicBezTo>
                    <a:pt x="105" y="295"/>
                    <a:pt x="105" y="294"/>
                    <a:pt x="104" y="294"/>
                  </a:cubicBezTo>
                  <a:cubicBezTo>
                    <a:pt x="103" y="294"/>
                    <a:pt x="105" y="297"/>
                    <a:pt x="105" y="298"/>
                  </a:cubicBezTo>
                  <a:cubicBezTo>
                    <a:pt x="106" y="298"/>
                    <a:pt x="109" y="300"/>
                    <a:pt x="107" y="301"/>
                  </a:cubicBezTo>
                  <a:cubicBezTo>
                    <a:pt x="106" y="301"/>
                    <a:pt x="105" y="300"/>
                    <a:pt x="104" y="300"/>
                  </a:cubicBezTo>
                  <a:cubicBezTo>
                    <a:pt x="102" y="299"/>
                    <a:pt x="100" y="297"/>
                    <a:pt x="98" y="295"/>
                  </a:cubicBezTo>
                  <a:cubicBezTo>
                    <a:pt x="98" y="295"/>
                    <a:pt x="97" y="294"/>
                    <a:pt x="97" y="294"/>
                  </a:cubicBezTo>
                  <a:cubicBezTo>
                    <a:pt x="96" y="293"/>
                    <a:pt x="95" y="292"/>
                    <a:pt x="95" y="291"/>
                  </a:cubicBezTo>
                  <a:cubicBezTo>
                    <a:pt x="95" y="290"/>
                    <a:pt x="94" y="289"/>
                    <a:pt x="94" y="290"/>
                  </a:cubicBezTo>
                  <a:cubicBezTo>
                    <a:pt x="92" y="291"/>
                    <a:pt x="94" y="294"/>
                    <a:pt x="94" y="295"/>
                  </a:cubicBezTo>
                  <a:cubicBezTo>
                    <a:pt x="95" y="295"/>
                    <a:pt x="95" y="296"/>
                    <a:pt x="96" y="297"/>
                  </a:cubicBezTo>
                  <a:cubicBezTo>
                    <a:pt x="96" y="298"/>
                    <a:pt x="97" y="298"/>
                    <a:pt x="98" y="299"/>
                  </a:cubicBezTo>
                  <a:cubicBezTo>
                    <a:pt x="98" y="299"/>
                    <a:pt x="98" y="300"/>
                    <a:pt x="97" y="300"/>
                  </a:cubicBezTo>
                  <a:cubicBezTo>
                    <a:pt x="97" y="300"/>
                    <a:pt x="96" y="299"/>
                    <a:pt x="95" y="299"/>
                  </a:cubicBezTo>
                  <a:cubicBezTo>
                    <a:pt x="94" y="298"/>
                    <a:pt x="94" y="298"/>
                    <a:pt x="93" y="298"/>
                  </a:cubicBezTo>
                  <a:cubicBezTo>
                    <a:pt x="92" y="297"/>
                    <a:pt x="91" y="295"/>
                    <a:pt x="90" y="294"/>
                  </a:cubicBezTo>
                  <a:cubicBezTo>
                    <a:pt x="90" y="293"/>
                    <a:pt x="88" y="294"/>
                    <a:pt x="88" y="293"/>
                  </a:cubicBezTo>
                  <a:cubicBezTo>
                    <a:pt x="87" y="292"/>
                    <a:pt x="87" y="291"/>
                    <a:pt x="86" y="291"/>
                  </a:cubicBezTo>
                  <a:cubicBezTo>
                    <a:pt x="85" y="291"/>
                    <a:pt x="86" y="293"/>
                    <a:pt x="86" y="294"/>
                  </a:cubicBezTo>
                  <a:cubicBezTo>
                    <a:pt x="87" y="294"/>
                    <a:pt x="87" y="295"/>
                    <a:pt x="88" y="296"/>
                  </a:cubicBezTo>
                  <a:cubicBezTo>
                    <a:pt x="88" y="296"/>
                    <a:pt x="88" y="298"/>
                    <a:pt x="87" y="297"/>
                  </a:cubicBezTo>
                  <a:cubicBezTo>
                    <a:pt x="86" y="297"/>
                    <a:pt x="85" y="297"/>
                    <a:pt x="85" y="296"/>
                  </a:cubicBezTo>
                  <a:cubicBezTo>
                    <a:pt x="84" y="296"/>
                    <a:pt x="84" y="295"/>
                    <a:pt x="83" y="294"/>
                  </a:cubicBezTo>
                  <a:cubicBezTo>
                    <a:pt x="82" y="294"/>
                    <a:pt x="82" y="294"/>
                    <a:pt x="81" y="293"/>
                  </a:cubicBezTo>
                  <a:cubicBezTo>
                    <a:pt x="81" y="292"/>
                    <a:pt x="81" y="291"/>
                    <a:pt x="80" y="292"/>
                  </a:cubicBezTo>
                  <a:cubicBezTo>
                    <a:pt x="80" y="292"/>
                    <a:pt x="80" y="293"/>
                    <a:pt x="80" y="295"/>
                  </a:cubicBezTo>
                  <a:cubicBezTo>
                    <a:pt x="81" y="296"/>
                    <a:pt x="82" y="297"/>
                    <a:pt x="83" y="298"/>
                  </a:cubicBezTo>
                  <a:cubicBezTo>
                    <a:pt x="83" y="299"/>
                    <a:pt x="82" y="300"/>
                    <a:pt x="82" y="301"/>
                  </a:cubicBezTo>
                  <a:cubicBezTo>
                    <a:pt x="83" y="302"/>
                    <a:pt x="86" y="300"/>
                    <a:pt x="87" y="302"/>
                  </a:cubicBezTo>
                  <a:cubicBezTo>
                    <a:pt x="88" y="304"/>
                    <a:pt x="84" y="306"/>
                    <a:pt x="85" y="308"/>
                  </a:cubicBezTo>
                  <a:cubicBezTo>
                    <a:pt x="85" y="309"/>
                    <a:pt x="89" y="306"/>
                    <a:pt x="89" y="308"/>
                  </a:cubicBezTo>
                  <a:cubicBezTo>
                    <a:pt x="89" y="309"/>
                    <a:pt x="89" y="310"/>
                    <a:pt x="87" y="312"/>
                  </a:cubicBezTo>
                  <a:cubicBezTo>
                    <a:pt x="86" y="313"/>
                    <a:pt x="85" y="313"/>
                    <a:pt x="84" y="314"/>
                  </a:cubicBezTo>
                  <a:cubicBezTo>
                    <a:pt x="84" y="317"/>
                    <a:pt x="88" y="315"/>
                    <a:pt x="87" y="317"/>
                  </a:cubicBezTo>
                  <a:cubicBezTo>
                    <a:pt x="87" y="318"/>
                    <a:pt x="85" y="319"/>
                    <a:pt x="85" y="319"/>
                  </a:cubicBezTo>
                  <a:cubicBezTo>
                    <a:pt x="84" y="320"/>
                    <a:pt x="82" y="321"/>
                    <a:pt x="82" y="322"/>
                  </a:cubicBezTo>
                  <a:cubicBezTo>
                    <a:pt x="81" y="324"/>
                    <a:pt x="83" y="324"/>
                    <a:pt x="83" y="325"/>
                  </a:cubicBezTo>
                  <a:cubicBezTo>
                    <a:pt x="83" y="326"/>
                    <a:pt x="81" y="328"/>
                    <a:pt x="80" y="328"/>
                  </a:cubicBezTo>
                  <a:cubicBezTo>
                    <a:pt x="79" y="329"/>
                    <a:pt x="79" y="330"/>
                    <a:pt x="77" y="330"/>
                  </a:cubicBezTo>
                  <a:cubicBezTo>
                    <a:pt x="76" y="330"/>
                    <a:pt x="76" y="331"/>
                    <a:pt x="77" y="332"/>
                  </a:cubicBezTo>
                  <a:cubicBezTo>
                    <a:pt x="78" y="332"/>
                    <a:pt x="79" y="331"/>
                    <a:pt x="79" y="331"/>
                  </a:cubicBezTo>
                  <a:cubicBezTo>
                    <a:pt x="81" y="331"/>
                    <a:pt x="82" y="330"/>
                    <a:pt x="83" y="329"/>
                  </a:cubicBezTo>
                  <a:cubicBezTo>
                    <a:pt x="84" y="328"/>
                    <a:pt x="85" y="328"/>
                    <a:pt x="84" y="326"/>
                  </a:cubicBezTo>
                  <a:cubicBezTo>
                    <a:pt x="84" y="325"/>
                    <a:pt x="86" y="325"/>
                    <a:pt x="87" y="324"/>
                  </a:cubicBezTo>
                  <a:cubicBezTo>
                    <a:pt x="89" y="322"/>
                    <a:pt x="91" y="318"/>
                    <a:pt x="92" y="316"/>
                  </a:cubicBezTo>
                  <a:cubicBezTo>
                    <a:pt x="92" y="314"/>
                    <a:pt x="94" y="313"/>
                    <a:pt x="96" y="309"/>
                  </a:cubicBezTo>
                  <a:cubicBezTo>
                    <a:pt x="97" y="307"/>
                    <a:pt x="98" y="307"/>
                    <a:pt x="97" y="308"/>
                  </a:cubicBezTo>
                  <a:cubicBezTo>
                    <a:pt x="97" y="314"/>
                    <a:pt x="96" y="316"/>
                    <a:pt x="95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22"/>
                    <a:pt x="92" y="326"/>
                    <a:pt x="90" y="327"/>
                  </a:cubicBezTo>
                  <a:cubicBezTo>
                    <a:pt x="90" y="327"/>
                    <a:pt x="89" y="328"/>
                    <a:pt x="89" y="329"/>
                  </a:cubicBezTo>
                  <a:cubicBezTo>
                    <a:pt x="89" y="331"/>
                    <a:pt x="87" y="333"/>
                    <a:pt x="85" y="334"/>
                  </a:cubicBezTo>
                  <a:cubicBezTo>
                    <a:pt x="84" y="334"/>
                    <a:pt x="84" y="335"/>
                    <a:pt x="84" y="335"/>
                  </a:cubicBezTo>
                  <a:cubicBezTo>
                    <a:pt x="83" y="338"/>
                    <a:pt x="81" y="342"/>
                    <a:pt x="79" y="342"/>
                  </a:cubicBezTo>
                  <a:cubicBezTo>
                    <a:pt x="78" y="342"/>
                    <a:pt x="77" y="343"/>
                    <a:pt x="77" y="343"/>
                  </a:cubicBezTo>
                  <a:cubicBezTo>
                    <a:pt x="76" y="345"/>
                    <a:pt x="76" y="348"/>
                    <a:pt x="74" y="349"/>
                  </a:cubicBezTo>
                  <a:cubicBezTo>
                    <a:pt x="73" y="351"/>
                    <a:pt x="72" y="352"/>
                    <a:pt x="71" y="354"/>
                  </a:cubicBezTo>
                  <a:cubicBezTo>
                    <a:pt x="71" y="355"/>
                    <a:pt x="71" y="355"/>
                    <a:pt x="71" y="356"/>
                  </a:cubicBezTo>
                  <a:cubicBezTo>
                    <a:pt x="70" y="357"/>
                    <a:pt x="69" y="357"/>
                    <a:pt x="69" y="358"/>
                  </a:cubicBezTo>
                  <a:cubicBezTo>
                    <a:pt x="69" y="359"/>
                    <a:pt x="69" y="359"/>
                    <a:pt x="69" y="360"/>
                  </a:cubicBezTo>
                  <a:cubicBezTo>
                    <a:pt x="69" y="361"/>
                    <a:pt x="69" y="363"/>
                    <a:pt x="68" y="364"/>
                  </a:cubicBezTo>
                  <a:cubicBezTo>
                    <a:pt x="68" y="364"/>
                    <a:pt x="68" y="365"/>
                    <a:pt x="68" y="367"/>
                  </a:cubicBezTo>
                  <a:cubicBezTo>
                    <a:pt x="68" y="367"/>
                    <a:pt x="68" y="367"/>
                    <a:pt x="68" y="367"/>
                  </a:cubicBezTo>
                  <a:cubicBezTo>
                    <a:pt x="68" y="368"/>
                    <a:pt x="68" y="371"/>
                    <a:pt x="68" y="373"/>
                  </a:cubicBezTo>
                  <a:cubicBezTo>
                    <a:pt x="69" y="373"/>
                    <a:pt x="69" y="375"/>
                    <a:pt x="69" y="376"/>
                  </a:cubicBezTo>
                  <a:cubicBezTo>
                    <a:pt x="69" y="377"/>
                    <a:pt x="68" y="377"/>
                    <a:pt x="68" y="378"/>
                  </a:cubicBezTo>
                  <a:cubicBezTo>
                    <a:pt x="68" y="379"/>
                    <a:pt x="69" y="380"/>
                    <a:pt x="69" y="381"/>
                  </a:cubicBezTo>
                  <a:cubicBezTo>
                    <a:pt x="68" y="382"/>
                    <a:pt x="68" y="382"/>
                    <a:pt x="68" y="383"/>
                  </a:cubicBezTo>
                  <a:cubicBezTo>
                    <a:pt x="67" y="383"/>
                    <a:pt x="67" y="385"/>
                    <a:pt x="66" y="386"/>
                  </a:cubicBezTo>
                  <a:cubicBezTo>
                    <a:pt x="65" y="386"/>
                    <a:pt x="64" y="388"/>
                    <a:pt x="63" y="387"/>
                  </a:cubicBezTo>
                  <a:cubicBezTo>
                    <a:pt x="62" y="386"/>
                    <a:pt x="62" y="384"/>
                    <a:pt x="63" y="383"/>
                  </a:cubicBezTo>
                  <a:cubicBezTo>
                    <a:pt x="64" y="380"/>
                    <a:pt x="65" y="378"/>
                    <a:pt x="63" y="375"/>
                  </a:cubicBezTo>
                  <a:cubicBezTo>
                    <a:pt x="63" y="374"/>
                    <a:pt x="63" y="372"/>
                    <a:pt x="63" y="371"/>
                  </a:cubicBezTo>
                  <a:cubicBezTo>
                    <a:pt x="63" y="369"/>
                    <a:pt x="62" y="367"/>
                    <a:pt x="61" y="365"/>
                  </a:cubicBezTo>
                  <a:cubicBezTo>
                    <a:pt x="60" y="364"/>
                    <a:pt x="59" y="365"/>
                    <a:pt x="60" y="366"/>
                  </a:cubicBezTo>
                  <a:cubicBezTo>
                    <a:pt x="60" y="366"/>
                    <a:pt x="60" y="369"/>
                    <a:pt x="60" y="371"/>
                  </a:cubicBezTo>
                  <a:cubicBezTo>
                    <a:pt x="60" y="373"/>
                    <a:pt x="59" y="375"/>
                    <a:pt x="60" y="377"/>
                  </a:cubicBezTo>
                  <a:cubicBezTo>
                    <a:pt x="60" y="378"/>
                    <a:pt x="60" y="379"/>
                    <a:pt x="59" y="381"/>
                  </a:cubicBezTo>
                  <a:cubicBezTo>
                    <a:pt x="58" y="383"/>
                    <a:pt x="56" y="385"/>
                    <a:pt x="57" y="387"/>
                  </a:cubicBezTo>
                  <a:cubicBezTo>
                    <a:pt x="57" y="388"/>
                    <a:pt x="57" y="389"/>
                    <a:pt x="56" y="390"/>
                  </a:cubicBezTo>
                  <a:cubicBezTo>
                    <a:pt x="56" y="391"/>
                    <a:pt x="56" y="392"/>
                    <a:pt x="56" y="393"/>
                  </a:cubicBezTo>
                  <a:cubicBezTo>
                    <a:pt x="55" y="395"/>
                    <a:pt x="55" y="395"/>
                    <a:pt x="54" y="396"/>
                  </a:cubicBezTo>
                  <a:cubicBezTo>
                    <a:pt x="53" y="397"/>
                    <a:pt x="52" y="397"/>
                    <a:pt x="52" y="399"/>
                  </a:cubicBezTo>
                  <a:cubicBezTo>
                    <a:pt x="51" y="402"/>
                    <a:pt x="50" y="403"/>
                    <a:pt x="48" y="403"/>
                  </a:cubicBezTo>
                  <a:cubicBezTo>
                    <a:pt x="47" y="404"/>
                    <a:pt x="46" y="404"/>
                    <a:pt x="46" y="405"/>
                  </a:cubicBezTo>
                  <a:cubicBezTo>
                    <a:pt x="45" y="406"/>
                    <a:pt x="42" y="409"/>
                    <a:pt x="39" y="410"/>
                  </a:cubicBezTo>
                  <a:cubicBezTo>
                    <a:pt x="38" y="411"/>
                    <a:pt x="38" y="411"/>
                    <a:pt x="38" y="412"/>
                  </a:cubicBezTo>
                  <a:cubicBezTo>
                    <a:pt x="37" y="412"/>
                    <a:pt x="34" y="416"/>
                    <a:pt x="32" y="416"/>
                  </a:cubicBezTo>
                  <a:cubicBezTo>
                    <a:pt x="32" y="416"/>
                    <a:pt x="31" y="417"/>
                    <a:pt x="31" y="418"/>
                  </a:cubicBezTo>
                  <a:cubicBezTo>
                    <a:pt x="30" y="418"/>
                    <a:pt x="30" y="420"/>
                    <a:pt x="29" y="420"/>
                  </a:cubicBezTo>
                  <a:cubicBezTo>
                    <a:pt x="28" y="421"/>
                    <a:pt x="27" y="421"/>
                    <a:pt x="27" y="421"/>
                  </a:cubicBezTo>
                  <a:cubicBezTo>
                    <a:pt x="25" y="423"/>
                    <a:pt x="26" y="428"/>
                    <a:pt x="27" y="430"/>
                  </a:cubicBezTo>
                  <a:cubicBezTo>
                    <a:pt x="28" y="431"/>
                    <a:pt x="28" y="432"/>
                    <a:pt x="27" y="433"/>
                  </a:cubicBezTo>
                  <a:cubicBezTo>
                    <a:pt x="27" y="434"/>
                    <a:pt x="27" y="434"/>
                    <a:pt x="28" y="435"/>
                  </a:cubicBezTo>
                  <a:cubicBezTo>
                    <a:pt x="30" y="436"/>
                    <a:pt x="29" y="439"/>
                    <a:pt x="29" y="441"/>
                  </a:cubicBezTo>
                  <a:cubicBezTo>
                    <a:pt x="30" y="442"/>
                    <a:pt x="31" y="445"/>
                    <a:pt x="29" y="445"/>
                  </a:cubicBezTo>
                  <a:cubicBezTo>
                    <a:pt x="28" y="446"/>
                    <a:pt x="27" y="445"/>
                    <a:pt x="26" y="445"/>
                  </a:cubicBezTo>
                  <a:cubicBezTo>
                    <a:pt x="25" y="445"/>
                    <a:pt x="24" y="446"/>
                    <a:pt x="23" y="446"/>
                  </a:cubicBezTo>
                  <a:cubicBezTo>
                    <a:pt x="22" y="445"/>
                    <a:pt x="21" y="444"/>
                    <a:pt x="20" y="443"/>
                  </a:cubicBezTo>
                  <a:cubicBezTo>
                    <a:pt x="20" y="443"/>
                    <a:pt x="20" y="443"/>
                    <a:pt x="19" y="442"/>
                  </a:cubicBezTo>
                  <a:cubicBezTo>
                    <a:pt x="17" y="441"/>
                    <a:pt x="17" y="439"/>
                    <a:pt x="17" y="436"/>
                  </a:cubicBezTo>
                  <a:cubicBezTo>
                    <a:pt x="17" y="436"/>
                    <a:pt x="17" y="435"/>
                    <a:pt x="17" y="435"/>
                  </a:cubicBezTo>
                  <a:cubicBezTo>
                    <a:pt x="16" y="434"/>
                    <a:pt x="15" y="430"/>
                    <a:pt x="16" y="428"/>
                  </a:cubicBezTo>
                  <a:cubicBezTo>
                    <a:pt x="16" y="427"/>
                    <a:pt x="16" y="427"/>
                    <a:pt x="16" y="426"/>
                  </a:cubicBezTo>
                  <a:cubicBezTo>
                    <a:pt x="15" y="425"/>
                    <a:pt x="15" y="421"/>
                    <a:pt x="15" y="420"/>
                  </a:cubicBezTo>
                  <a:cubicBezTo>
                    <a:pt x="15" y="419"/>
                    <a:pt x="15" y="419"/>
                    <a:pt x="15" y="418"/>
                  </a:cubicBezTo>
                  <a:cubicBezTo>
                    <a:pt x="15" y="416"/>
                    <a:pt x="14" y="414"/>
                    <a:pt x="15" y="413"/>
                  </a:cubicBezTo>
                  <a:cubicBezTo>
                    <a:pt x="16" y="412"/>
                    <a:pt x="16" y="411"/>
                    <a:pt x="17" y="411"/>
                  </a:cubicBezTo>
                  <a:cubicBezTo>
                    <a:pt x="18" y="411"/>
                    <a:pt x="19" y="410"/>
                    <a:pt x="20" y="409"/>
                  </a:cubicBezTo>
                  <a:cubicBezTo>
                    <a:pt x="20" y="408"/>
                    <a:pt x="20" y="409"/>
                    <a:pt x="22" y="408"/>
                  </a:cubicBezTo>
                  <a:cubicBezTo>
                    <a:pt x="23" y="407"/>
                    <a:pt x="24" y="407"/>
                    <a:pt x="25" y="406"/>
                  </a:cubicBezTo>
                  <a:cubicBezTo>
                    <a:pt x="26" y="406"/>
                    <a:pt x="27" y="406"/>
                    <a:pt x="27" y="405"/>
                  </a:cubicBezTo>
                  <a:cubicBezTo>
                    <a:pt x="28" y="405"/>
                    <a:pt x="28" y="404"/>
                    <a:pt x="28" y="404"/>
                  </a:cubicBezTo>
                  <a:cubicBezTo>
                    <a:pt x="29" y="403"/>
                    <a:pt x="29" y="403"/>
                    <a:pt x="30" y="403"/>
                  </a:cubicBezTo>
                  <a:cubicBezTo>
                    <a:pt x="31" y="402"/>
                    <a:pt x="31" y="401"/>
                    <a:pt x="29" y="402"/>
                  </a:cubicBezTo>
                  <a:cubicBezTo>
                    <a:pt x="28" y="402"/>
                    <a:pt x="27" y="403"/>
                    <a:pt x="26" y="403"/>
                  </a:cubicBezTo>
                  <a:cubicBezTo>
                    <a:pt x="26" y="403"/>
                    <a:pt x="23" y="405"/>
                    <a:pt x="23" y="403"/>
                  </a:cubicBezTo>
                  <a:cubicBezTo>
                    <a:pt x="23" y="402"/>
                    <a:pt x="24" y="401"/>
                    <a:pt x="25" y="401"/>
                  </a:cubicBezTo>
                  <a:cubicBezTo>
                    <a:pt x="26" y="400"/>
                    <a:pt x="26" y="399"/>
                    <a:pt x="27" y="398"/>
                  </a:cubicBezTo>
                  <a:cubicBezTo>
                    <a:pt x="28" y="398"/>
                    <a:pt x="28" y="398"/>
                    <a:pt x="30" y="397"/>
                  </a:cubicBezTo>
                  <a:cubicBezTo>
                    <a:pt x="30" y="397"/>
                    <a:pt x="32" y="396"/>
                    <a:pt x="32" y="396"/>
                  </a:cubicBezTo>
                  <a:cubicBezTo>
                    <a:pt x="33" y="394"/>
                    <a:pt x="33" y="394"/>
                    <a:pt x="34" y="394"/>
                  </a:cubicBezTo>
                  <a:cubicBezTo>
                    <a:pt x="34" y="393"/>
                    <a:pt x="33" y="392"/>
                    <a:pt x="32" y="394"/>
                  </a:cubicBezTo>
                  <a:cubicBezTo>
                    <a:pt x="31" y="394"/>
                    <a:pt x="31" y="395"/>
                    <a:pt x="30" y="395"/>
                  </a:cubicBezTo>
                  <a:cubicBezTo>
                    <a:pt x="29" y="395"/>
                    <a:pt x="29" y="395"/>
                    <a:pt x="28" y="395"/>
                  </a:cubicBezTo>
                  <a:cubicBezTo>
                    <a:pt x="27" y="395"/>
                    <a:pt x="27" y="396"/>
                    <a:pt x="26" y="397"/>
                  </a:cubicBezTo>
                  <a:cubicBezTo>
                    <a:pt x="26" y="397"/>
                    <a:pt x="24" y="397"/>
                    <a:pt x="24" y="396"/>
                  </a:cubicBezTo>
                  <a:cubicBezTo>
                    <a:pt x="24" y="395"/>
                    <a:pt x="25" y="393"/>
                    <a:pt x="26" y="393"/>
                  </a:cubicBezTo>
                  <a:cubicBezTo>
                    <a:pt x="27" y="393"/>
                    <a:pt x="28" y="393"/>
                    <a:pt x="28" y="392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30" y="389"/>
                    <a:pt x="31" y="389"/>
                    <a:pt x="33" y="388"/>
                  </a:cubicBezTo>
                  <a:cubicBezTo>
                    <a:pt x="33" y="388"/>
                    <a:pt x="34" y="387"/>
                    <a:pt x="34" y="386"/>
                  </a:cubicBezTo>
                  <a:cubicBezTo>
                    <a:pt x="35" y="386"/>
                    <a:pt x="36" y="385"/>
                    <a:pt x="37" y="385"/>
                  </a:cubicBezTo>
                  <a:cubicBezTo>
                    <a:pt x="38" y="384"/>
                    <a:pt x="37" y="383"/>
                    <a:pt x="35" y="384"/>
                  </a:cubicBezTo>
                  <a:cubicBezTo>
                    <a:pt x="34" y="384"/>
                    <a:pt x="33" y="384"/>
                    <a:pt x="33" y="385"/>
                  </a:cubicBezTo>
                  <a:cubicBezTo>
                    <a:pt x="32" y="385"/>
                    <a:pt x="32" y="386"/>
                    <a:pt x="31" y="386"/>
                  </a:cubicBezTo>
                  <a:cubicBezTo>
                    <a:pt x="30" y="386"/>
                    <a:pt x="30" y="387"/>
                    <a:pt x="29" y="387"/>
                  </a:cubicBezTo>
                  <a:cubicBezTo>
                    <a:pt x="28" y="387"/>
                    <a:pt x="27" y="388"/>
                    <a:pt x="27" y="389"/>
                  </a:cubicBezTo>
                  <a:cubicBezTo>
                    <a:pt x="27" y="389"/>
                    <a:pt x="26" y="390"/>
                    <a:pt x="25" y="389"/>
                  </a:cubicBezTo>
                  <a:cubicBezTo>
                    <a:pt x="25" y="388"/>
                    <a:pt x="25" y="386"/>
                    <a:pt x="26" y="385"/>
                  </a:cubicBezTo>
                  <a:cubicBezTo>
                    <a:pt x="27" y="385"/>
                    <a:pt x="27" y="385"/>
                    <a:pt x="28" y="384"/>
                  </a:cubicBezTo>
                  <a:cubicBezTo>
                    <a:pt x="29" y="384"/>
                    <a:pt x="30" y="383"/>
                    <a:pt x="31" y="382"/>
                  </a:cubicBezTo>
                  <a:cubicBezTo>
                    <a:pt x="31" y="381"/>
                    <a:pt x="31" y="381"/>
                    <a:pt x="32" y="381"/>
                  </a:cubicBezTo>
                  <a:cubicBezTo>
                    <a:pt x="33" y="380"/>
                    <a:pt x="33" y="380"/>
                    <a:pt x="34" y="380"/>
                  </a:cubicBezTo>
                  <a:cubicBezTo>
                    <a:pt x="35" y="379"/>
                    <a:pt x="35" y="379"/>
                    <a:pt x="36" y="378"/>
                  </a:cubicBezTo>
                  <a:cubicBezTo>
                    <a:pt x="36" y="378"/>
                    <a:pt x="37" y="377"/>
                    <a:pt x="38" y="377"/>
                  </a:cubicBezTo>
                  <a:cubicBezTo>
                    <a:pt x="39" y="377"/>
                    <a:pt x="38" y="376"/>
                    <a:pt x="36" y="376"/>
                  </a:cubicBezTo>
                  <a:cubicBezTo>
                    <a:pt x="35" y="376"/>
                    <a:pt x="35" y="376"/>
                    <a:pt x="34" y="377"/>
                  </a:cubicBezTo>
                  <a:cubicBezTo>
                    <a:pt x="33" y="377"/>
                    <a:pt x="33" y="378"/>
                    <a:pt x="32" y="378"/>
                  </a:cubicBezTo>
                  <a:cubicBezTo>
                    <a:pt x="31" y="378"/>
                    <a:pt x="31" y="378"/>
                    <a:pt x="30" y="379"/>
                  </a:cubicBezTo>
                  <a:cubicBezTo>
                    <a:pt x="30" y="379"/>
                    <a:pt x="29" y="380"/>
                    <a:pt x="29" y="380"/>
                  </a:cubicBezTo>
                  <a:cubicBezTo>
                    <a:pt x="28" y="382"/>
                    <a:pt x="27" y="382"/>
                    <a:pt x="26" y="382"/>
                  </a:cubicBezTo>
                  <a:cubicBezTo>
                    <a:pt x="24" y="383"/>
                    <a:pt x="25" y="380"/>
                    <a:pt x="25" y="379"/>
                  </a:cubicBezTo>
                  <a:cubicBezTo>
                    <a:pt x="26" y="379"/>
                    <a:pt x="27" y="378"/>
                    <a:pt x="27" y="378"/>
                  </a:cubicBezTo>
                  <a:cubicBezTo>
                    <a:pt x="28" y="377"/>
                    <a:pt x="28" y="376"/>
                    <a:pt x="29" y="375"/>
                  </a:cubicBezTo>
                  <a:cubicBezTo>
                    <a:pt x="30" y="374"/>
                    <a:pt x="31" y="375"/>
                    <a:pt x="31" y="374"/>
                  </a:cubicBezTo>
                  <a:cubicBezTo>
                    <a:pt x="32" y="374"/>
                    <a:pt x="32" y="373"/>
                    <a:pt x="32" y="373"/>
                  </a:cubicBezTo>
                  <a:cubicBezTo>
                    <a:pt x="34" y="372"/>
                    <a:pt x="35" y="371"/>
                    <a:pt x="36" y="371"/>
                  </a:cubicBezTo>
                  <a:cubicBezTo>
                    <a:pt x="38" y="370"/>
                    <a:pt x="34" y="370"/>
                    <a:pt x="34" y="370"/>
                  </a:cubicBezTo>
                  <a:cubicBezTo>
                    <a:pt x="33" y="370"/>
                    <a:pt x="32" y="370"/>
                    <a:pt x="31" y="371"/>
                  </a:cubicBezTo>
                  <a:cubicBezTo>
                    <a:pt x="30" y="372"/>
                    <a:pt x="28" y="372"/>
                    <a:pt x="27" y="373"/>
                  </a:cubicBezTo>
                  <a:cubicBezTo>
                    <a:pt x="27" y="374"/>
                    <a:pt x="27" y="375"/>
                    <a:pt x="26" y="375"/>
                  </a:cubicBezTo>
                  <a:cubicBezTo>
                    <a:pt x="26" y="376"/>
                    <a:pt x="25" y="376"/>
                    <a:pt x="24" y="376"/>
                  </a:cubicBezTo>
                  <a:cubicBezTo>
                    <a:pt x="23" y="376"/>
                    <a:pt x="24" y="373"/>
                    <a:pt x="25" y="371"/>
                  </a:cubicBezTo>
                  <a:cubicBezTo>
                    <a:pt x="26" y="370"/>
                    <a:pt x="28" y="370"/>
                    <a:pt x="28" y="369"/>
                  </a:cubicBezTo>
                  <a:cubicBezTo>
                    <a:pt x="28" y="368"/>
                    <a:pt x="29" y="368"/>
                    <a:pt x="30" y="367"/>
                  </a:cubicBezTo>
                  <a:cubicBezTo>
                    <a:pt x="32" y="367"/>
                    <a:pt x="32" y="366"/>
                    <a:pt x="33" y="365"/>
                  </a:cubicBezTo>
                  <a:cubicBezTo>
                    <a:pt x="33" y="365"/>
                    <a:pt x="34" y="365"/>
                    <a:pt x="34" y="364"/>
                  </a:cubicBezTo>
                  <a:cubicBezTo>
                    <a:pt x="34" y="364"/>
                    <a:pt x="33" y="364"/>
                    <a:pt x="33" y="364"/>
                  </a:cubicBezTo>
                  <a:cubicBezTo>
                    <a:pt x="32" y="364"/>
                    <a:pt x="31" y="365"/>
                    <a:pt x="30" y="365"/>
                  </a:cubicBezTo>
                  <a:cubicBezTo>
                    <a:pt x="30" y="365"/>
                    <a:pt x="29" y="365"/>
                    <a:pt x="29" y="365"/>
                  </a:cubicBezTo>
                  <a:cubicBezTo>
                    <a:pt x="28" y="365"/>
                    <a:pt x="27" y="366"/>
                    <a:pt x="26" y="367"/>
                  </a:cubicBezTo>
                  <a:cubicBezTo>
                    <a:pt x="26" y="367"/>
                    <a:pt x="24" y="368"/>
                    <a:pt x="24" y="367"/>
                  </a:cubicBezTo>
                  <a:cubicBezTo>
                    <a:pt x="24" y="367"/>
                    <a:pt x="24" y="365"/>
                    <a:pt x="25" y="365"/>
                  </a:cubicBezTo>
                  <a:cubicBezTo>
                    <a:pt x="25" y="364"/>
                    <a:pt x="26" y="363"/>
                    <a:pt x="26" y="363"/>
                  </a:cubicBezTo>
                  <a:cubicBezTo>
                    <a:pt x="27" y="362"/>
                    <a:pt x="28" y="362"/>
                    <a:pt x="29" y="361"/>
                  </a:cubicBezTo>
                  <a:cubicBezTo>
                    <a:pt x="29" y="361"/>
                    <a:pt x="31" y="359"/>
                    <a:pt x="30" y="359"/>
                  </a:cubicBezTo>
                  <a:cubicBezTo>
                    <a:pt x="30" y="359"/>
                    <a:pt x="29" y="359"/>
                    <a:pt x="29" y="359"/>
                  </a:cubicBezTo>
                  <a:cubicBezTo>
                    <a:pt x="29" y="360"/>
                    <a:pt x="28" y="359"/>
                    <a:pt x="27" y="360"/>
                  </a:cubicBezTo>
                  <a:cubicBezTo>
                    <a:pt x="27" y="360"/>
                    <a:pt x="27" y="360"/>
                    <a:pt x="26" y="360"/>
                  </a:cubicBezTo>
                  <a:cubicBezTo>
                    <a:pt x="26" y="361"/>
                    <a:pt x="24" y="362"/>
                    <a:pt x="24" y="361"/>
                  </a:cubicBezTo>
                  <a:cubicBezTo>
                    <a:pt x="23" y="360"/>
                    <a:pt x="24" y="359"/>
                    <a:pt x="24" y="358"/>
                  </a:cubicBezTo>
                  <a:cubicBezTo>
                    <a:pt x="25" y="357"/>
                    <a:pt x="26" y="355"/>
                    <a:pt x="25" y="355"/>
                  </a:cubicBezTo>
                  <a:cubicBezTo>
                    <a:pt x="24" y="355"/>
                    <a:pt x="23" y="356"/>
                    <a:pt x="22" y="357"/>
                  </a:cubicBezTo>
                  <a:cubicBezTo>
                    <a:pt x="22" y="358"/>
                    <a:pt x="22" y="359"/>
                    <a:pt x="22" y="360"/>
                  </a:cubicBezTo>
                  <a:cubicBezTo>
                    <a:pt x="21" y="361"/>
                    <a:pt x="21" y="362"/>
                    <a:pt x="21" y="363"/>
                  </a:cubicBezTo>
                  <a:cubicBezTo>
                    <a:pt x="21" y="365"/>
                    <a:pt x="20" y="365"/>
                    <a:pt x="20" y="367"/>
                  </a:cubicBezTo>
                  <a:cubicBezTo>
                    <a:pt x="20" y="368"/>
                    <a:pt x="21" y="369"/>
                    <a:pt x="21" y="371"/>
                  </a:cubicBezTo>
                  <a:cubicBezTo>
                    <a:pt x="21" y="372"/>
                    <a:pt x="21" y="372"/>
                    <a:pt x="21" y="373"/>
                  </a:cubicBezTo>
                  <a:cubicBezTo>
                    <a:pt x="20" y="374"/>
                    <a:pt x="20" y="376"/>
                    <a:pt x="20" y="377"/>
                  </a:cubicBezTo>
                  <a:cubicBezTo>
                    <a:pt x="20" y="379"/>
                    <a:pt x="20" y="379"/>
                    <a:pt x="20" y="381"/>
                  </a:cubicBezTo>
                  <a:cubicBezTo>
                    <a:pt x="20" y="382"/>
                    <a:pt x="20" y="383"/>
                    <a:pt x="20" y="385"/>
                  </a:cubicBezTo>
                  <a:cubicBezTo>
                    <a:pt x="20" y="385"/>
                    <a:pt x="20" y="386"/>
                    <a:pt x="20" y="386"/>
                  </a:cubicBezTo>
                  <a:cubicBezTo>
                    <a:pt x="21" y="387"/>
                    <a:pt x="19" y="390"/>
                    <a:pt x="19" y="391"/>
                  </a:cubicBezTo>
                  <a:lnTo>
                    <a:pt x="19" y="392"/>
                  </a:lnTo>
                  <a:cubicBezTo>
                    <a:pt x="19" y="392"/>
                    <a:pt x="19" y="393"/>
                    <a:pt x="19" y="393"/>
                  </a:cubicBezTo>
                  <a:cubicBezTo>
                    <a:pt x="19" y="395"/>
                    <a:pt x="19" y="396"/>
                    <a:pt x="19" y="397"/>
                  </a:cubicBezTo>
                  <a:cubicBezTo>
                    <a:pt x="18" y="398"/>
                    <a:pt x="17" y="399"/>
                    <a:pt x="17" y="400"/>
                  </a:cubicBezTo>
                  <a:cubicBezTo>
                    <a:pt x="16" y="401"/>
                    <a:pt x="18" y="402"/>
                    <a:pt x="17" y="404"/>
                  </a:cubicBezTo>
                  <a:cubicBezTo>
                    <a:pt x="16" y="405"/>
                    <a:pt x="14" y="403"/>
                    <a:pt x="13" y="404"/>
                  </a:cubicBezTo>
                  <a:cubicBezTo>
                    <a:pt x="12" y="405"/>
                    <a:pt x="12" y="406"/>
                    <a:pt x="12" y="407"/>
                  </a:cubicBezTo>
                  <a:cubicBezTo>
                    <a:pt x="11" y="409"/>
                    <a:pt x="8" y="409"/>
                    <a:pt x="6" y="409"/>
                  </a:cubicBezTo>
                  <a:cubicBezTo>
                    <a:pt x="3" y="408"/>
                    <a:pt x="5" y="406"/>
                    <a:pt x="7" y="404"/>
                  </a:cubicBezTo>
                  <a:cubicBezTo>
                    <a:pt x="7" y="403"/>
                    <a:pt x="9" y="402"/>
                    <a:pt x="9" y="399"/>
                  </a:cubicBezTo>
                  <a:cubicBezTo>
                    <a:pt x="9" y="398"/>
                    <a:pt x="9" y="397"/>
                    <a:pt x="10" y="396"/>
                  </a:cubicBezTo>
                  <a:cubicBezTo>
                    <a:pt x="10" y="394"/>
                    <a:pt x="11" y="392"/>
                    <a:pt x="10" y="391"/>
                  </a:cubicBezTo>
                  <a:cubicBezTo>
                    <a:pt x="10" y="390"/>
                    <a:pt x="10" y="389"/>
                    <a:pt x="10" y="387"/>
                  </a:cubicBezTo>
                  <a:cubicBezTo>
                    <a:pt x="11" y="386"/>
                    <a:pt x="11" y="384"/>
                    <a:pt x="11" y="383"/>
                  </a:cubicBezTo>
                  <a:cubicBezTo>
                    <a:pt x="10" y="379"/>
                    <a:pt x="11" y="377"/>
                    <a:pt x="11" y="375"/>
                  </a:cubicBezTo>
                  <a:cubicBezTo>
                    <a:pt x="12" y="374"/>
                    <a:pt x="12" y="373"/>
                    <a:pt x="12" y="371"/>
                  </a:cubicBezTo>
                  <a:cubicBezTo>
                    <a:pt x="11" y="369"/>
                    <a:pt x="12" y="364"/>
                    <a:pt x="13" y="363"/>
                  </a:cubicBezTo>
                  <a:cubicBezTo>
                    <a:pt x="13" y="363"/>
                    <a:pt x="14" y="362"/>
                    <a:pt x="14" y="362"/>
                  </a:cubicBezTo>
                  <a:cubicBezTo>
                    <a:pt x="14" y="360"/>
                    <a:pt x="14" y="359"/>
                    <a:pt x="15" y="358"/>
                  </a:cubicBezTo>
                  <a:cubicBezTo>
                    <a:pt x="16" y="356"/>
                    <a:pt x="16" y="354"/>
                    <a:pt x="17" y="353"/>
                  </a:cubicBezTo>
                  <a:cubicBezTo>
                    <a:pt x="18" y="352"/>
                    <a:pt x="20" y="351"/>
                    <a:pt x="20" y="349"/>
                  </a:cubicBezTo>
                  <a:cubicBezTo>
                    <a:pt x="21" y="347"/>
                    <a:pt x="24" y="345"/>
                    <a:pt x="25" y="344"/>
                  </a:cubicBezTo>
                  <a:cubicBezTo>
                    <a:pt x="27" y="342"/>
                    <a:pt x="29" y="340"/>
                    <a:pt x="30" y="338"/>
                  </a:cubicBezTo>
                  <a:cubicBezTo>
                    <a:pt x="30" y="337"/>
                    <a:pt x="31" y="336"/>
                    <a:pt x="32" y="335"/>
                  </a:cubicBezTo>
                  <a:cubicBezTo>
                    <a:pt x="32" y="334"/>
                    <a:pt x="32" y="334"/>
                    <a:pt x="33" y="333"/>
                  </a:cubicBezTo>
                  <a:cubicBezTo>
                    <a:pt x="34" y="332"/>
                    <a:pt x="35" y="330"/>
                    <a:pt x="36" y="328"/>
                  </a:cubicBezTo>
                  <a:cubicBezTo>
                    <a:pt x="37" y="327"/>
                    <a:pt x="37" y="324"/>
                    <a:pt x="39" y="324"/>
                  </a:cubicBezTo>
                  <a:cubicBezTo>
                    <a:pt x="40" y="324"/>
                    <a:pt x="40" y="324"/>
                    <a:pt x="41" y="324"/>
                  </a:cubicBezTo>
                  <a:cubicBezTo>
                    <a:pt x="42" y="324"/>
                    <a:pt x="43" y="323"/>
                    <a:pt x="43" y="322"/>
                  </a:cubicBezTo>
                  <a:cubicBezTo>
                    <a:pt x="45" y="321"/>
                    <a:pt x="46" y="322"/>
                    <a:pt x="47" y="321"/>
                  </a:cubicBezTo>
                  <a:cubicBezTo>
                    <a:pt x="48" y="321"/>
                    <a:pt x="48" y="321"/>
                    <a:pt x="48" y="321"/>
                  </a:cubicBezTo>
                  <a:cubicBezTo>
                    <a:pt x="50" y="320"/>
                    <a:pt x="50" y="319"/>
                    <a:pt x="51" y="318"/>
                  </a:cubicBezTo>
                  <a:cubicBezTo>
                    <a:pt x="52" y="318"/>
                    <a:pt x="53" y="318"/>
                    <a:pt x="53" y="318"/>
                  </a:cubicBezTo>
                  <a:cubicBezTo>
                    <a:pt x="54" y="317"/>
                    <a:pt x="52" y="317"/>
                    <a:pt x="52" y="317"/>
                  </a:cubicBezTo>
                  <a:cubicBezTo>
                    <a:pt x="50" y="317"/>
                    <a:pt x="50" y="318"/>
                    <a:pt x="49" y="318"/>
                  </a:cubicBezTo>
                  <a:cubicBezTo>
                    <a:pt x="48" y="319"/>
                    <a:pt x="46" y="319"/>
                    <a:pt x="46" y="319"/>
                  </a:cubicBezTo>
                  <a:cubicBezTo>
                    <a:pt x="44" y="319"/>
                    <a:pt x="44" y="319"/>
                    <a:pt x="43" y="319"/>
                  </a:cubicBezTo>
                  <a:cubicBezTo>
                    <a:pt x="42" y="320"/>
                    <a:pt x="40" y="321"/>
                    <a:pt x="40" y="321"/>
                  </a:cubicBezTo>
                  <a:cubicBezTo>
                    <a:pt x="39" y="320"/>
                    <a:pt x="42" y="317"/>
                    <a:pt x="42" y="317"/>
                  </a:cubicBezTo>
                  <a:cubicBezTo>
                    <a:pt x="44" y="316"/>
                    <a:pt x="45" y="316"/>
                    <a:pt x="46" y="315"/>
                  </a:cubicBezTo>
                  <a:cubicBezTo>
                    <a:pt x="47" y="314"/>
                    <a:pt x="49" y="314"/>
                    <a:pt x="50" y="314"/>
                  </a:cubicBezTo>
                  <a:cubicBezTo>
                    <a:pt x="51" y="313"/>
                    <a:pt x="51" y="313"/>
                    <a:pt x="52" y="312"/>
                  </a:cubicBezTo>
                  <a:cubicBezTo>
                    <a:pt x="53" y="312"/>
                    <a:pt x="54" y="311"/>
                    <a:pt x="55" y="311"/>
                  </a:cubicBezTo>
                  <a:cubicBezTo>
                    <a:pt x="57" y="312"/>
                    <a:pt x="57" y="311"/>
                    <a:pt x="58" y="311"/>
                  </a:cubicBezTo>
                  <a:cubicBezTo>
                    <a:pt x="59" y="311"/>
                    <a:pt x="60" y="310"/>
                    <a:pt x="59" y="310"/>
                  </a:cubicBezTo>
                  <a:cubicBezTo>
                    <a:pt x="58" y="309"/>
                    <a:pt x="57" y="309"/>
                    <a:pt x="57" y="309"/>
                  </a:cubicBezTo>
                  <a:cubicBezTo>
                    <a:pt x="56" y="309"/>
                    <a:pt x="56" y="309"/>
                    <a:pt x="55" y="309"/>
                  </a:cubicBezTo>
                  <a:cubicBezTo>
                    <a:pt x="54" y="309"/>
                    <a:pt x="52" y="309"/>
                    <a:pt x="51" y="310"/>
                  </a:cubicBezTo>
                  <a:cubicBezTo>
                    <a:pt x="49" y="311"/>
                    <a:pt x="48" y="311"/>
                    <a:pt x="47" y="311"/>
                  </a:cubicBezTo>
                  <a:cubicBezTo>
                    <a:pt x="45" y="311"/>
                    <a:pt x="43" y="314"/>
                    <a:pt x="43" y="312"/>
                  </a:cubicBezTo>
                  <a:cubicBezTo>
                    <a:pt x="43" y="312"/>
                    <a:pt x="43" y="311"/>
                    <a:pt x="45" y="310"/>
                  </a:cubicBezTo>
                  <a:cubicBezTo>
                    <a:pt x="46" y="309"/>
                    <a:pt x="47" y="309"/>
                    <a:pt x="48" y="308"/>
                  </a:cubicBezTo>
                  <a:cubicBezTo>
                    <a:pt x="49" y="308"/>
                    <a:pt x="50" y="307"/>
                    <a:pt x="51" y="307"/>
                  </a:cubicBezTo>
                  <a:cubicBezTo>
                    <a:pt x="51" y="306"/>
                    <a:pt x="53" y="306"/>
                    <a:pt x="53" y="305"/>
                  </a:cubicBezTo>
                  <a:cubicBezTo>
                    <a:pt x="54" y="305"/>
                    <a:pt x="54" y="305"/>
                    <a:pt x="55" y="305"/>
                  </a:cubicBezTo>
                  <a:cubicBezTo>
                    <a:pt x="56" y="304"/>
                    <a:pt x="57" y="304"/>
                    <a:pt x="59" y="304"/>
                  </a:cubicBezTo>
                  <a:cubicBezTo>
                    <a:pt x="61" y="303"/>
                    <a:pt x="61" y="303"/>
                    <a:pt x="62" y="303"/>
                  </a:cubicBezTo>
                  <a:cubicBezTo>
                    <a:pt x="65" y="302"/>
                    <a:pt x="66" y="302"/>
                    <a:pt x="65" y="301"/>
                  </a:cubicBezTo>
                  <a:cubicBezTo>
                    <a:pt x="65" y="301"/>
                    <a:pt x="63" y="300"/>
                    <a:pt x="60" y="300"/>
                  </a:cubicBezTo>
                  <a:cubicBezTo>
                    <a:pt x="59" y="301"/>
                    <a:pt x="59" y="301"/>
                    <a:pt x="57" y="301"/>
                  </a:cubicBezTo>
                  <a:cubicBezTo>
                    <a:pt x="56" y="301"/>
                    <a:pt x="54" y="302"/>
                    <a:pt x="53" y="302"/>
                  </a:cubicBezTo>
                  <a:cubicBezTo>
                    <a:pt x="52" y="303"/>
                    <a:pt x="52" y="303"/>
                    <a:pt x="51" y="304"/>
                  </a:cubicBezTo>
                  <a:cubicBezTo>
                    <a:pt x="50" y="304"/>
                    <a:pt x="49" y="304"/>
                    <a:pt x="48" y="305"/>
                  </a:cubicBezTo>
                  <a:cubicBezTo>
                    <a:pt x="48" y="305"/>
                    <a:pt x="47" y="306"/>
                    <a:pt x="46" y="305"/>
                  </a:cubicBezTo>
                  <a:cubicBezTo>
                    <a:pt x="46" y="305"/>
                    <a:pt x="47" y="303"/>
                    <a:pt x="48" y="302"/>
                  </a:cubicBezTo>
                  <a:cubicBezTo>
                    <a:pt x="49" y="302"/>
                    <a:pt x="50" y="302"/>
                    <a:pt x="50" y="301"/>
                  </a:cubicBezTo>
                  <a:cubicBezTo>
                    <a:pt x="51" y="300"/>
                    <a:pt x="51" y="300"/>
                    <a:pt x="53" y="299"/>
                  </a:cubicBezTo>
                  <a:cubicBezTo>
                    <a:pt x="56" y="299"/>
                    <a:pt x="56" y="297"/>
                    <a:pt x="57" y="296"/>
                  </a:cubicBezTo>
                  <a:cubicBezTo>
                    <a:pt x="58" y="296"/>
                    <a:pt x="59" y="295"/>
                    <a:pt x="60" y="294"/>
                  </a:cubicBezTo>
                  <a:cubicBezTo>
                    <a:pt x="61" y="294"/>
                    <a:pt x="63" y="293"/>
                    <a:pt x="64" y="294"/>
                  </a:cubicBezTo>
                  <a:cubicBezTo>
                    <a:pt x="65" y="294"/>
                    <a:pt x="66" y="293"/>
                    <a:pt x="67" y="293"/>
                  </a:cubicBezTo>
                  <a:cubicBezTo>
                    <a:pt x="67" y="292"/>
                    <a:pt x="64" y="292"/>
                    <a:pt x="63" y="292"/>
                  </a:cubicBezTo>
                  <a:cubicBezTo>
                    <a:pt x="61" y="291"/>
                    <a:pt x="60" y="292"/>
                    <a:pt x="58" y="293"/>
                  </a:cubicBezTo>
                  <a:cubicBezTo>
                    <a:pt x="57" y="294"/>
                    <a:pt x="55" y="294"/>
                    <a:pt x="54" y="295"/>
                  </a:cubicBezTo>
                  <a:cubicBezTo>
                    <a:pt x="53" y="296"/>
                    <a:pt x="53" y="297"/>
                    <a:pt x="52" y="297"/>
                  </a:cubicBezTo>
                  <a:cubicBezTo>
                    <a:pt x="50" y="297"/>
                    <a:pt x="50" y="297"/>
                    <a:pt x="49" y="298"/>
                  </a:cubicBezTo>
                  <a:cubicBezTo>
                    <a:pt x="49" y="298"/>
                    <a:pt x="47" y="300"/>
                    <a:pt x="46" y="299"/>
                  </a:cubicBezTo>
                  <a:cubicBezTo>
                    <a:pt x="46" y="297"/>
                    <a:pt x="48" y="296"/>
                    <a:pt x="49" y="295"/>
                  </a:cubicBezTo>
                  <a:cubicBezTo>
                    <a:pt x="50" y="295"/>
                    <a:pt x="50" y="294"/>
                    <a:pt x="51" y="294"/>
                  </a:cubicBezTo>
                  <a:cubicBezTo>
                    <a:pt x="52" y="293"/>
                    <a:pt x="53" y="293"/>
                    <a:pt x="54" y="292"/>
                  </a:cubicBezTo>
                  <a:cubicBezTo>
                    <a:pt x="55" y="292"/>
                    <a:pt x="56" y="290"/>
                    <a:pt x="57" y="289"/>
                  </a:cubicBezTo>
                  <a:cubicBezTo>
                    <a:pt x="59" y="288"/>
                    <a:pt x="61" y="288"/>
                    <a:pt x="62" y="287"/>
                  </a:cubicBezTo>
                  <a:cubicBezTo>
                    <a:pt x="63" y="286"/>
                    <a:pt x="64" y="285"/>
                    <a:pt x="66" y="285"/>
                  </a:cubicBezTo>
                  <a:cubicBezTo>
                    <a:pt x="66" y="285"/>
                    <a:pt x="68" y="285"/>
                    <a:pt x="69" y="284"/>
                  </a:cubicBezTo>
                  <a:cubicBezTo>
                    <a:pt x="70" y="283"/>
                    <a:pt x="69" y="283"/>
                    <a:pt x="69" y="283"/>
                  </a:cubicBezTo>
                  <a:cubicBezTo>
                    <a:pt x="68" y="283"/>
                    <a:pt x="67" y="283"/>
                    <a:pt x="66" y="283"/>
                  </a:cubicBezTo>
                  <a:cubicBezTo>
                    <a:pt x="65" y="283"/>
                    <a:pt x="65" y="283"/>
                    <a:pt x="64" y="283"/>
                  </a:cubicBezTo>
                  <a:cubicBezTo>
                    <a:pt x="64" y="284"/>
                    <a:pt x="63" y="284"/>
                    <a:pt x="62" y="284"/>
                  </a:cubicBezTo>
                  <a:cubicBezTo>
                    <a:pt x="61" y="285"/>
                    <a:pt x="61" y="285"/>
                    <a:pt x="59" y="285"/>
                  </a:cubicBezTo>
                  <a:cubicBezTo>
                    <a:pt x="58" y="286"/>
                    <a:pt x="56" y="286"/>
                    <a:pt x="55" y="287"/>
                  </a:cubicBezTo>
                  <a:cubicBezTo>
                    <a:pt x="55" y="288"/>
                    <a:pt x="54" y="289"/>
                    <a:pt x="53" y="289"/>
                  </a:cubicBezTo>
                  <a:cubicBezTo>
                    <a:pt x="52" y="289"/>
                    <a:pt x="51" y="291"/>
                    <a:pt x="50" y="291"/>
                  </a:cubicBezTo>
                  <a:cubicBezTo>
                    <a:pt x="49" y="291"/>
                    <a:pt x="49" y="290"/>
                    <a:pt x="50" y="289"/>
                  </a:cubicBezTo>
                  <a:cubicBezTo>
                    <a:pt x="50" y="289"/>
                    <a:pt x="51" y="287"/>
                    <a:pt x="51" y="287"/>
                  </a:cubicBezTo>
                  <a:cubicBezTo>
                    <a:pt x="52" y="286"/>
                    <a:pt x="52" y="286"/>
                    <a:pt x="53" y="285"/>
                  </a:cubicBezTo>
                  <a:cubicBezTo>
                    <a:pt x="54" y="284"/>
                    <a:pt x="56" y="284"/>
                    <a:pt x="56" y="284"/>
                  </a:cubicBezTo>
                  <a:cubicBezTo>
                    <a:pt x="57" y="283"/>
                    <a:pt x="57" y="282"/>
                    <a:pt x="58" y="282"/>
                  </a:cubicBezTo>
                  <a:cubicBezTo>
                    <a:pt x="59" y="281"/>
                    <a:pt x="58" y="281"/>
                    <a:pt x="60" y="281"/>
                  </a:cubicBezTo>
                  <a:cubicBezTo>
                    <a:pt x="62" y="281"/>
                    <a:pt x="63" y="278"/>
                    <a:pt x="66" y="277"/>
                  </a:cubicBezTo>
                  <a:cubicBezTo>
                    <a:pt x="66" y="277"/>
                    <a:pt x="67" y="277"/>
                    <a:pt x="67" y="277"/>
                  </a:cubicBezTo>
                  <a:cubicBezTo>
                    <a:pt x="69" y="277"/>
                    <a:pt x="70" y="276"/>
                    <a:pt x="71" y="275"/>
                  </a:cubicBezTo>
                  <a:cubicBezTo>
                    <a:pt x="72" y="275"/>
                    <a:pt x="74" y="275"/>
                    <a:pt x="73" y="274"/>
                  </a:cubicBezTo>
                  <a:cubicBezTo>
                    <a:pt x="73" y="273"/>
                    <a:pt x="72" y="274"/>
                    <a:pt x="71" y="273"/>
                  </a:cubicBezTo>
                  <a:cubicBezTo>
                    <a:pt x="70" y="273"/>
                    <a:pt x="69" y="273"/>
                    <a:pt x="68" y="274"/>
                  </a:cubicBezTo>
                  <a:cubicBezTo>
                    <a:pt x="67" y="275"/>
                    <a:pt x="65" y="274"/>
                    <a:pt x="63" y="275"/>
                  </a:cubicBezTo>
                  <a:cubicBezTo>
                    <a:pt x="62" y="276"/>
                    <a:pt x="62" y="277"/>
                    <a:pt x="60" y="277"/>
                  </a:cubicBezTo>
                  <a:cubicBezTo>
                    <a:pt x="59" y="278"/>
                    <a:pt x="58" y="278"/>
                    <a:pt x="57" y="279"/>
                  </a:cubicBezTo>
                  <a:cubicBezTo>
                    <a:pt x="56" y="279"/>
                    <a:pt x="56" y="280"/>
                    <a:pt x="55" y="281"/>
                  </a:cubicBezTo>
                  <a:cubicBezTo>
                    <a:pt x="53" y="282"/>
                    <a:pt x="53" y="281"/>
                    <a:pt x="53" y="280"/>
                  </a:cubicBezTo>
                  <a:cubicBezTo>
                    <a:pt x="53" y="279"/>
                    <a:pt x="53" y="279"/>
                    <a:pt x="54" y="278"/>
                  </a:cubicBezTo>
                  <a:cubicBezTo>
                    <a:pt x="55" y="277"/>
                    <a:pt x="57" y="277"/>
                    <a:pt x="57" y="276"/>
                  </a:cubicBezTo>
                  <a:cubicBezTo>
                    <a:pt x="58" y="275"/>
                    <a:pt x="58" y="274"/>
                    <a:pt x="60" y="274"/>
                  </a:cubicBezTo>
                  <a:cubicBezTo>
                    <a:pt x="61" y="273"/>
                    <a:pt x="62" y="272"/>
                    <a:pt x="62" y="271"/>
                  </a:cubicBezTo>
                  <a:cubicBezTo>
                    <a:pt x="63" y="269"/>
                    <a:pt x="65" y="270"/>
                    <a:pt x="67" y="269"/>
                  </a:cubicBezTo>
                  <a:cubicBezTo>
                    <a:pt x="68" y="269"/>
                    <a:pt x="69" y="267"/>
                    <a:pt x="71" y="267"/>
                  </a:cubicBezTo>
                  <a:cubicBezTo>
                    <a:pt x="73" y="266"/>
                    <a:pt x="74" y="267"/>
                    <a:pt x="75" y="267"/>
                  </a:cubicBezTo>
                  <a:cubicBezTo>
                    <a:pt x="76" y="266"/>
                    <a:pt x="74" y="265"/>
                    <a:pt x="73" y="265"/>
                  </a:cubicBezTo>
                  <a:cubicBezTo>
                    <a:pt x="71" y="265"/>
                    <a:pt x="69" y="265"/>
                    <a:pt x="67" y="266"/>
                  </a:cubicBezTo>
                  <a:cubicBezTo>
                    <a:pt x="66" y="267"/>
                    <a:pt x="63" y="267"/>
                    <a:pt x="61" y="268"/>
                  </a:cubicBezTo>
                  <a:cubicBezTo>
                    <a:pt x="61" y="268"/>
                    <a:pt x="59" y="270"/>
                    <a:pt x="59" y="270"/>
                  </a:cubicBezTo>
                  <a:cubicBezTo>
                    <a:pt x="58" y="272"/>
                    <a:pt x="57" y="271"/>
                    <a:pt x="56" y="272"/>
                  </a:cubicBezTo>
                  <a:cubicBezTo>
                    <a:pt x="55" y="273"/>
                    <a:pt x="54" y="274"/>
                    <a:pt x="53" y="274"/>
                  </a:cubicBezTo>
                  <a:cubicBezTo>
                    <a:pt x="51" y="276"/>
                    <a:pt x="51" y="275"/>
                    <a:pt x="52" y="273"/>
                  </a:cubicBezTo>
                  <a:cubicBezTo>
                    <a:pt x="54" y="272"/>
                    <a:pt x="53" y="272"/>
                    <a:pt x="54" y="270"/>
                  </a:cubicBezTo>
                  <a:cubicBezTo>
                    <a:pt x="54" y="269"/>
                    <a:pt x="56" y="269"/>
                    <a:pt x="56" y="269"/>
                  </a:cubicBezTo>
                  <a:cubicBezTo>
                    <a:pt x="57" y="268"/>
                    <a:pt x="58" y="268"/>
                    <a:pt x="58" y="267"/>
                  </a:cubicBezTo>
                  <a:cubicBezTo>
                    <a:pt x="59" y="265"/>
                    <a:pt x="62" y="265"/>
                    <a:pt x="64" y="264"/>
                  </a:cubicBezTo>
                  <a:cubicBezTo>
                    <a:pt x="65" y="263"/>
                    <a:pt x="66" y="262"/>
                    <a:pt x="67" y="261"/>
                  </a:cubicBezTo>
                  <a:cubicBezTo>
                    <a:pt x="68" y="261"/>
                    <a:pt x="69" y="261"/>
                    <a:pt x="70" y="261"/>
                  </a:cubicBezTo>
                  <a:cubicBezTo>
                    <a:pt x="70" y="261"/>
                    <a:pt x="71" y="260"/>
                    <a:pt x="72" y="259"/>
                  </a:cubicBezTo>
                  <a:cubicBezTo>
                    <a:pt x="74" y="259"/>
                    <a:pt x="76" y="259"/>
                    <a:pt x="78" y="259"/>
                  </a:cubicBezTo>
                  <a:cubicBezTo>
                    <a:pt x="80" y="259"/>
                    <a:pt x="79" y="258"/>
                    <a:pt x="78" y="258"/>
                  </a:cubicBezTo>
                  <a:cubicBezTo>
                    <a:pt x="78" y="257"/>
                    <a:pt x="77" y="257"/>
                    <a:pt x="77" y="257"/>
                  </a:cubicBezTo>
                  <a:cubicBezTo>
                    <a:pt x="77" y="256"/>
                    <a:pt x="81" y="255"/>
                    <a:pt x="82" y="255"/>
                  </a:cubicBezTo>
                  <a:cubicBezTo>
                    <a:pt x="84" y="254"/>
                    <a:pt x="86" y="253"/>
                    <a:pt x="88" y="253"/>
                  </a:cubicBezTo>
                  <a:cubicBezTo>
                    <a:pt x="91" y="252"/>
                    <a:pt x="94" y="252"/>
                    <a:pt x="97" y="252"/>
                  </a:cubicBezTo>
                  <a:cubicBezTo>
                    <a:pt x="99" y="252"/>
                    <a:pt x="101" y="252"/>
                    <a:pt x="102" y="251"/>
                  </a:cubicBezTo>
                  <a:cubicBezTo>
                    <a:pt x="104" y="251"/>
                    <a:pt x="105" y="250"/>
                    <a:pt x="105" y="249"/>
                  </a:cubicBezTo>
                  <a:cubicBezTo>
                    <a:pt x="105" y="249"/>
                    <a:pt x="104" y="249"/>
                    <a:pt x="103" y="249"/>
                  </a:cubicBezTo>
                  <a:cubicBezTo>
                    <a:pt x="102" y="250"/>
                    <a:pt x="101" y="250"/>
                    <a:pt x="101" y="249"/>
                  </a:cubicBezTo>
                  <a:cubicBezTo>
                    <a:pt x="101" y="249"/>
                    <a:pt x="101" y="248"/>
                    <a:pt x="101" y="248"/>
                  </a:cubicBezTo>
                  <a:cubicBezTo>
                    <a:pt x="101" y="246"/>
                    <a:pt x="100" y="246"/>
                    <a:pt x="99" y="246"/>
                  </a:cubicBezTo>
                  <a:cubicBezTo>
                    <a:pt x="99" y="246"/>
                    <a:pt x="99" y="246"/>
                    <a:pt x="98" y="246"/>
                  </a:cubicBezTo>
                  <a:cubicBezTo>
                    <a:pt x="98" y="245"/>
                    <a:pt x="96" y="242"/>
                    <a:pt x="95" y="239"/>
                  </a:cubicBezTo>
                  <a:cubicBezTo>
                    <a:pt x="95" y="239"/>
                    <a:pt x="96" y="238"/>
                    <a:pt x="96" y="237"/>
                  </a:cubicBezTo>
                  <a:cubicBezTo>
                    <a:pt x="96" y="236"/>
                    <a:pt x="95" y="235"/>
                    <a:pt x="94" y="235"/>
                  </a:cubicBezTo>
                  <a:cubicBezTo>
                    <a:pt x="93" y="235"/>
                    <a:pt x="93" y="236"/>
                    <a:pt x="92" y="236"/>
                  </a:cubicBezTo>
                  <a:cubicBezTo>
                    <a:pt x="92" y="234"/>
                    <a:pt x="92" y="233"/>
                    <a:pt x="92" y="233"/>
                  </a:cubicBezTo>
                  <a:cubicBezTo>
                    <a:pt x="93" y="232"/>
                    <a:pt x="93" y="231"/>
                    <a:pt x="92" y="230"/>
                  </a:cubicBezTo>
                  <a:cubicBezTo>
                    <a:pt x="93" y="230"/>
                    <a:pt x="94" y="228"/>
                    <a:pt x="95" y="227"/>
                  </a:cubicBezTo>
                  <a:cubicBezTo>
                    <a:pt x="95" y="226"/>
                    <a:pt x="95" y="226"/>
                    <a:pt x="94" y="226"/>
                  </a:cubicBezTo>
                  <a:cubicBezTo>
                    <a:pt x="94" y="226"/>
                    <a:pt x="93" y="226"/>
                    <a:pt x="92" y="226"/>
                  </a:cubicBezTo>
                  <a:cubicBezTo>
                    <a:pt x="93" y="225"/>
                    <a:pt x="93" y="224"/>
                    <a:pt x="93" y="223"/>
                  </a:cubicBezTo>
                  <a:cubicBezTo>
                    <a:pt x="93" y="223"/>
                    <a:pt x="91" y="224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0" y="221"/>
                    <a:pt x="89" y="221"/>
                    <a:pt x="88" y="222"/>
                  </a:cubicBezTo>
                  <a:cubicBezTo>
                    <a:pt x="88" y="222"/>
                    <a:pt x="88" y="221"/>
                    <a:pt x="86" y="219"/>
                  </a:cubicBezTo>
                  <a:cubicBezTo>
                    <a:pt x="85" y="220"/>
                    <a:pt x="84" y="221"/>
                    <a:pt x="85" y="222"/>
                  </a:cubicBezTo>
                  <a:cubicBezTo>
                    <a:pt x="85" y="222"/>
                    <a:pt x="83" y="222"/>
                    <a:pt x="83" y="222"/>
                  </a:cubicBezTo>
                  <a:cubicBezTo>
                    <a:pt x="83" y="221"/>
                    <a:pt x="82" y="221"/>
                    <a:pt x="82" y="221"/>
                  </a:cubicBezTo>
                  <a:cubicBezTo>
                    <a:pt x="82" y="221"/>
                    <a:pt x="82" y="222"/>
                    <a:pt x="82" y="222"/>
                  </a:cubicBezTo>
                  <a:lnTo>
                    <a:pt x="81" y="221"/>
                  </a:lnTo>
                  <a:cubicBezTo>
                    <a:pt x="81" y="221"/>
                    <a:pt x="80" y="219"/>
                    <a:pt x="81" y="218"/>
                  </a:cubicBezTo>
                  <a:cubicBezTo>
                    <a:pt x="82" y="218"/>
                    <a:pt x="82" y="218"/>
                    <a:pt x="83" y="218"/>
                  </a:cubicBezTo>
                  <a:cubicBezTo>
                    <a:pt x="87" y="218"/>
                    <a:pt x="89" y="217"/>
                    <a:pt x="90" y="215"/>
                  </a:cubicBezTo>
                  <a:cubicBezTo>
                    <a:pt x="90" y="214"/>
                    <a:pt x="90" y="212"/>
                    <a:pt x="89" y="211"/>
                  </a:cubicBezTo>
                  <a:cubicBezTo>
                    <a:pt x="90" y="211"/>
                    <a:pt x="91" y="210"/>
                    <a:pt x="91" y="210"/>
                  </a:cubicBezTo>
                  <a:cubicBezTo>
                    <a:pt x="92" y="208"/>
                    <a:pt x="91" y="206"/>
                    <a:pt x="90" y="205"/>
                  </a:cubicBezTo>
                  <a:cubicBezTo>
                    <a:pt x="89" y="204"/>
                    <a:pt x="89" y="201"/>
                    <a:pt x="89" y="200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8" y="200"/>
                    <a:pt x="87" y="200"/>
                    <a:pt x="87" y="201"/>
                  </a:cubicBezTo>
                  <a:cubicBezTo>
                    <a:pt x="87" y="203"/>
                    <a:pt x="86" y="204"/>
                    <a:pt x="88" y="206"/>
                  </a:cubicBezTo>
                  <a:cubicBezTo>
                    <a:pt x="88" y="207"/>
                    <a:pt x="88" y="208"/>
                    <a:pt x="88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85" y="209"/>
                    <a:pt x="84" y="209"/>
                    <a:pt x="83" y="209"/>
                  </a:cubicBezTo>
                  <a:cubicBezTo>
                    <a:pt x="81" y="209"/>
                    <a:pt x="79" y="209"/>
                    <a:pt x="78" y="209"/>
                  </a:cubicBezTo>
                  <a:cubicBezTo>
                    <a:pt x="77" y="210"/>
                    <a:pt x="77" y="210"/>
                    <a:pt x="77" y="211"/>
                  </a:cubicBezTo>
                  <a:cubicBezTo>
                    <a:pt x="78" y="212"/>
                    <a:pt x="79" y="212"/>
                    <a:pt x="80" y="212"/>
                  </a:cubicBezTo>
                  <a:cubicBezTo>
                    <a:pt x="81" y="211"/>
                    <a:pt x="82" y="212"/>
                    <a:pt x="83" y="212"/>
                  </a:cubicBezTo>
                  <a:cubicBezTo>
                    <a:pt x="84" y="212"/>
                    <a:pt x="86" y="212"/>
                    <a:pt x="86" y="213"/>
                  </a:cubicBezTo>
                  <a:cubicBezTo>
                    <a:pt x="86" y="214"/>
                    <a:pt x="85" y="215"/>
                    <a:pt x="84" y="214"/>
                  </a:cubicBezTo>
                  <a:cubicBezTo>
                    <a:pt x="79" y="214"/>
                    <a:pt x="76" y="214"/>
                    <a:pt x="73" y="215"/>
                  </a:cubicBezTo>
                  <a:cubicBezTo>
                    <a:pt x="71" y="217"/>
                    <a:pt x="68" y="218"/>
                    <a:pt x="64" y="218"/>
                  </a:cubicBezTo>
                  <a:cubicBezTo>
                    <a:pt x="63" y="218"/>
                    <a:pt x="62" y="218"/>
                    <a:pt x="62" y="219"/>
                  </a:cubicBezTo>
                  <a:cubicBezTo>
                    <a:pt x="61" y="220"/>
                    <a:pt x="60" y="223"/>
                    <a:pt x="57" y="224"/>
                  </a:cubicBezTo>
                  <a:cubicBezTo>
                    <a:pt x="55" y="224"/>
                    <a:pt x="56" y="225"/>
                    <a:pt x="57" y="225"/>
                  </a:cubicBezTo>
                  <a:cubicBezTo>
                    <a:pt x="60" y="225"/>
                    <a:pt x="63" y="224"/>
                    <a:pt x="64" y="222"/>
                  </a:cubicBezTo>
                  <a:cubicBezTo>
                    <a:pt x="65" y="221"/>
                    <a:pt x="68" y="222"/>
                    <a:pt x="69" y="222"/>
                  </a:cubicBezTo>
                  <a:cubicBezTo>
                    <a:pt x="71" y="222"/>
                    <a:pt x="74" y="222"/>
                    <a:pt x="75" y="223"/>
                  </a:cubicBezTo>
                  <a:cubicBezTo>
                    <a:pt x="76" y="224"/>
                    <a:pt x="79" y="226"/>
                    <a:pt x="79" y="228"/>
                  </a:cubicBezTo>
                  <a:cubicBezTo>
                    <a:pt x="79" y="228"/>
                    <a:pt x="79" y="228"/>
                    <a:pt x="79" y="228"/>
                  </a:cubicBezTo>
                  <a:cubicBezTo>
                    <a:pt x="79" y="228"/>
                    <a:pt x="80" y="230"/>
                    <a:pt x="80" y="230"/>
                  </a:cubicBezTo>
                  <a:cubicBezTo>
                    <a:pt x="80" y="231"/>
                    <a:pt x="82" y="232"/>
                    <a:pt x="83" y="232"/>
                  </a:cubicBezTo>
                  <a:cubicBezTo>
                    <a:pt x="82" y="232"/>
                    <a:pt x="82" y="233"/>
                    <a:pt x="82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3" y="234"/>
                    <a:pt x="83" y="236"/>
                    <a:pt x="83" y="237"/>
                  </a:cubicBezTo>
                  <a:cubicBezTo>
                    <a:pt x="83" y="237"/>
                    <a:pt x="82" y="238"/>
                    <a:pt x="81" y="238"/>
                  </a:cubicBezTo>
                  <a:cubicBezTo>
                    <a:pt x="80" y="238"/>
                    <a:pt x="79" y="239"/>
                    <a:pt x="78" y="239"/>
                  </a:cubicBezTo>
                  <a:cubicBezTo>
                    <a:pt x="77" y="239"/>
                    <a:pt x="76" y="239"/>
                    <a:pt x="76" y="240"/>
                  </a:cubicBezTo>
                  <a:cubicBezTo>
                    <a:pt x="75" y="238"/>
                    <a:pt x="74" y="237"/>
                    <a:pt x="74" y="237"/>
                  </a:cubicBezTo>
                  <a:cubicBezTo>
                    <a:pt x="75" y="236"/>
                    <a:pt x="75" y="235"/>
                    <a:pt x="74" y="234"/>
                  </a:cubicBezTo>
                  <a:cubicBezTo>
                    <a:pt x="75" y="233"/>
                    <a:pt x="76" y="232"/>
                    <a:pt x="76" y="230"/>
                  </a:cubicBezTo>
                  <a:cubicBezTo>
                    <a:pt x="76" y="230"/>
                    <a:pt x="76" y="230"/>
                    <a:pt x="75" y="230"/>
                  </a:cubicBezTo>
                  <a:cubicBezTo>
                    <a:pt x="75" y="230"/>
                    <a:pt x="74" y="230"/>
                    <a:pt x="73" y="230"/>
                  </a:cubicBezTo>
                  <a:cubicBezTo>
                    <a:pt x="74" y="229"/>
                    <a:pt x="74" y="227"/>
                    <a:pt x="74" y="227"/>
                  </a:cubicBezTo>
                  <a:cubicBezTo>
                    <a:pt x="74" y="227"/>
                    <a:pt x="72" y="228"/>
                    <a:pt x="71" y="228"/>
                  </a:cubicBezTo>
                  <a:cubicBezTo>
                    <a:pt x="72" y="227"/>
                    <a:pt x="71" y="226"/>
                    <a:pt x="71" y="225"/>
                  </a:cubicBezTo>
                  <a:cubicBezTo>
                    <a:pt x="70" y="225"/>
                    <a:pt x="69" y="226"/>
                    <a:pt x="69" y="227"/>
                  </a:cubicBezTo>
                  <a:cubicBezTo>
                    <a:pt x="68" y="227"/>
                    <a:pt x="68" y="226"/>
                    <a:pt x="66" y="225"/>
                  </a:cubicBezTo>
                  <a:cubicBezTo>
                    <a:pt x="66" y="226"/>
                    <a:pt x="65" y="227"/>
                    <a:pt x="65" y="228"/>
                  </a:cubicBezTo>
                  <a:cubicBezTo>
                    <a:pt x="65" y="228"/>
                    <a:pt x="64" y="227"/>
                    <a:pt x="64" y="227"/>
                  </a:cubicBezTo>
                  <a:cubicBezTo>
                    <a:pt x="63" y="227"/>
                    <a:pt x="63" y="227"/>
                    <a:pt x="62" y="227"/>
                  </a:cubicBezTo>
                  <a:cubicBezTo>
                    <a:pt x="62" y="228"/>
                    <a:pt x="63" y="230"/>
                    <a:pt x="64" y="231"/>
                  </a:cubicBezTo>
                  <a:cubicBezTo>
                    <a:pt x="63" y="230"/>
                    <a:pt x="62" y="230"/>
                    <a:pt x="62" y="230"/>
                  </a:cubicBezTo>
                  <a:cubicBezTo>
                    <a:pt x="62" y="231"/>
                    <a:pt x="61" y="231"/>
                    <a:pt x="61" y="231"/>
                  </a:cubicBezTo>
                  <a:cubicBezTo>
                    <a:pt x="61" y="232"/>
                    <a:pt x="62" y="233"/>
                    <a:pt x="63" y="234"/>
                  </a:cubicBezTo>
                  <a:cubicBezTo>
                    <a:pt x="62" y="233"/>
                    <a:pt x="61" y="234"/>
                    <a:pt x="61" y="234"/>
                  </a:cubicBezTo>
                  <a:cubicBezTo>
                    <a:pt x="61" y="234"/>
                    <a:pt x="62" y="236"/>
                    <a:pt x="62" y="236"/>
                  </a:cubicBezTo>
                  <a:cubicBezTo>
                    <a:pt x="63" y="237"/>
                    <a:pt x="64" y="237"/>
                    <a:pt x="65" y="237"/>
                  </a:cubicBezTo>
                  <a:cubicBezTo>
                    <a:pt x="65" y="238"/>
                    <a:pt x="65" y="238"/>
                    <a:pt x="65" y="239"/>
                  </a:cubicBezTo>
                  <a:cubicBezTo>
                    <a:pt x="65" y="239"/>
                    <a:pt x="65" y="239"/>
                    <a:pt x="66" y="239"/>
                  </a:cubicBezTo>
                  <a:cubicBezTo>
                    <a:pt x="66" y="240"/>
                    <a:pt x="67" y="241"/>
                    <a:pt x="67" y="243"/>
                  </a:cubicBezTo>
                  <a:cubicBezTo>
                    <a:pt x="66" y="244"/>
                    <a:pt x="65" y="244"/>
                    <a:pt x="65" y="244"/>
                  </a:cubicBezTo>
                  <a:cubicBezTo>
                    <a:pt x="64" y="244"/>
                    <a:pt x="63" y="245"/>
                    <a:pt x="63" y="245"/>
                  </a:cubicBezTo>
                  <a:cubicBezTo>
                    <a:pt x="62" y="245"/>
                    <a:pt x="62" y="246"/>
                    <a:pt x="62" y="246"/>
                  </a:cubicBezTo>
                  <a:cubicBezTo>
                    <a:pt x="60" y="245"/>
                    <a:pt x="59" y="243"/>
                    <a:pt x="59" y="243"/>
                  </a:cubicBezTo>
                  <a:cubicBezTo>
                    <a:pt x="59" y="242"/>
                    <a:pt x="60" y="242"/>
                    <a:pt x="59" y="242"/>
                  </a:cubicBezTo>
                  <a:cubicBezTo>
                    <a:pt x="59" y="241"/>
                    <a:pt x="59" y="241"/>
                    <a:pt x="58" y="241"/>
                  </a:cubicBezTo>
                  <a:cubicBezTo>
                    <a:pt x="59" y="240"/>
                    <a:pt x="59" y="239"/>
                    <a:pt x="59" y="238"/>
                  </a:cubicBezTo>
                  <a:cubicBezTo>
                    <a:pt x="59" y="238"/>
                    <a:pt x="58" y="236"/>
                    <a:pt x="58" y="236"/>
                  </a:cubicBezTo>
                  <a:cubicBezTo>
                    <a:pt x="57" y="236"/>
                    <a:pt x="56" y="236"/>
                    <a:pt x="56" y="237"/>
                  </a:cubicBezTo>
                  <a:cubicBezTo>
                    <a:pt x="57" y="236"/>
                    <a:pt x="56" y="235"/>
                    <a:pt x="55" y="234"/>
                  </a:cubicBezTo>
                  <a:cubicBezTo>
                    <a:pt x="55" y="234"/>
                    <a:pt x="54" y="234"/>
                    <a:pt x="54" y="235"/>
                  </a:cubicBezTo>
                  <a:cubicBezTo>
                    <a:pt x="54" y="235"/>
                    <a:pt x="53" y="236"/>
                    <a:pt x="53" y="236"/>
                  </a:cubicBezTo>
                  <a:cubicBezTo>
                    <a:pt x="53" y="235"/>
                    <a:pt x="52" y="234"/>
                    <a:pt x="52" y="233"/>
                  </a:cubicBezTo>
                  <a:cubicBezTo>
                    <a:pt x="51" y="233"/>
                    <a:pt x="51" y="234"/>
                    <a:pt x="51" y="234"/>
                  </a:cubicBezTo>
                  <a:cubicBezTo>
                    <a:pt x="51" y="234"/>
                    <a:pt x="50" y="235"/>
                    <a:pt x="50" y="236"/>
                  </a:cubicBezTo>
                  <a:cubicBezTo>
                    <a:pt x="50" y="234"/>
                    <a:pt x="48" y="235"/>
                    <a:pt x="47" y="234"/>
                  </a:cubicBezTo>
                  <a:cubicBezTo>
                    <a:pt x="47" y="237"/>
                    <a:pt x="47" y="238"/>
                    <a:pt x="48" y="238"/>
                  </a:cubicBezTo>
                  <a:cubicBezTo>
                    <a:pt x="47" y="238"/>
                    <a:pt x="46" y="238"/>
                    <a:pt x="45" y="238"/>
                  </a:cubicBezTo>
                  <a:cubicBezTo>
                    <a:pt x="45" y="239"/>
                    <a:pt x="46" y="240"/>
                    <a:pt x="47" y="241"/>
                  </a:cubicBezTo>
                  <a:cubicBezTo>
                    <a:pt x="46" y="241"/>
                    <a:pt x="45" y="242"/>
                    <a:pt x="45" y="242"/>
                  </a:cubicBezTo>
                  <a:cubicBezTo>
                    <a:pt x="45" y="243"/>
                    <a:pt x="46" y="243"/>
                    <a:pt x="47" y="244"/>
                  </a:cubicBezTo>
                  <a:cubicBezTo>
                    <a:pt x="47" y="244"/>
                    <a:pt x="46" y="245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6"/>
                    <a:pt x="49" y="247"/>
                    <a:pt x="50" y="246"/>
                  </a:cubicBezTo>
                  <a:cubicBezTo>
                    <a:pt x="50" y="248"/>
                    <a:pt x="51" y="248"/>
                    <a:pt x="52" y="248"/>
                  </a:cubicBezTo>
                  <a:cubicBezTo>
                    <a:pt x="52" y="248"/>
                    <a:pt x="53" y="249"/>
                    <a:pt x="54" y="250"/>
                  </a:cubicBezTo>
                  <a:cubicBezTo>
                    <a:pt x="53" y="251"/>
                    <a:pt x="52" y="251"/>
                    <a:pt x="51" y="252"/>
                  </a:cubicBezTo>
                  <a:cubicBezTo>
                    <a:pt x="50" y="252"/>
                    <a:pt x="49" y="253"/>
                    <a:pt x="48" y="254"/>
                  </a:cubicBezTo>
                  <a:cubicBezTo>
                    <a:pt x="48" y="254"/>
                    <a:pt x="47" y="254"/>
                    <a:pt x="47" y="255"/>
                  </a:cubicBezTo>
                  <a:cubicBezTo>
                    <a:pt x="46" y="254"/>
                    <a:pt x="45" y="253"/>
                    <a:pt x="44" y="253"/>
                  </a:cubicBezTo>
                  <a:cubicBezTo>
                    <a:pt x="45" y="252"/>
                    <a:pt x="45" y="252"/>
                    <a:pt x="44" y="251"/>
                  </a:cubicBezTo>
                  <a:cubicBezTo>
                    <a:pt x="44" y="251"/>
                    <a:pt x="44" y="251"/>
                    <a:pt x="43" y="251"/>
                  </a:cubicBezTo>
                  <a:cubicBezTo>
                    <a:pt x="44" y="250"/>
                    <a:pt x="43" y="248"/>
                    <a:pt x="43" y="248"/>
                  </a:cubicBezTo>
                  <a:cubicBezTo>
                    <a:pt x="43" y="247"/>
                    <a:pt x="42" y="246"/>
                    <a:pt x="42" y="246"/>
                  </a:cubicBezTo>
                  <a:cubicBezTo>
                    <a:pt x="41" y="246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0" y="245"/>
                    <a:pt x="40" y="245"/>
                    <a:pt x="40" y="244"/>
                  </a:cubicBezTo>
                  <a:cubicBezTo>
                    <a:pt x="39" y="243"/>
                    <a:pt x="40" y="243"/>
                    <a:pt x="41" y="242"/>
                  </a:cubicBezTo>
                  <a:cubicBezTo>
                    <a:pt x="42" y="240"/>
                    <a:pt x="37" y="240"/>
                    <a:pt x="39" y="237"/>
                  </a:cubicBezTo>
                  <a:cubicBezTo>
                    <a:pt x="40" y="236"/>
                    <a:pt x="41" y="236"/>
                    <a:pt x="42" y="235"/>
                  </a:cubicBezTo>
                  <a:cubicBezTo>
                    <a:pt x="42" y="233"/>
                    <a:pt x="39" y="234"/>
                    <a:pt x="38" y="233"/>
                  </a:cubicBezTo>
                  <a:cubicBezTo>
                    <a:pt x="37" y="232"/>
                    <a:pt x="37" y="231"/>
                    <a:pt x="39" y="231"/>
                  </a:cubicBezTo>
                  <a:cubicBezTo>
                    <a:pt x="39" y="230"/>
                    <a:pt x="40" y="231"/>
                    <a:pt x="41" y="231"/>
                  </a:cubicBezTo>
                  <a:cubicBezTo>
                    <a:pt x="44" y="232"/>
                    <a:pt x="50" y="231"/>
                    <a:pt x="50" y="226"/>
                  </a:cubicBezTo>
                  <a:cubicBezTo>
                    <a:pt x="52" y="226"/>
                    <a:pt x="54" y="224"/>
                    <a:pt x="55" y="222"/>
                  </a:cubicBezTo>
                  <a:cubicBezTo>
                    <a:pt x="56" y="221"/>
                    <a:pt x="57" y="219"/>
                    <a:pt x="56" y="216"/>
                  </a:cubicBezTo>
                  <a:cubicBezTo>
                    <a:pt x="57" y="215"/>
                    <a:pt x="58" y="213"/>
                    <a:pt x="58" y="211"/>
                  </a:cubicBezTo>
                  <a:cubicBezTo>
                    <a:pt x="58" y="209"/>
                    <a:pt x="57" y="208"/>
                    <a:pt x="56" y="206"/>
                  </a:cubicBezTo>
                  <a:cubicBezTo>
                    <a:pt x="57" y="206"/>
                    <a:pt x="57" y="205"/>
                    <a:pt x="57" y="203"/>
                  </a:cubicBezTo>
                  <a:cubicBezTo>
                    <a:pt x="59" y="202"/>
                    <a:pt x="59" y="202"/>
                    <a:pt x="61" y="201"/>
                  </a:cubicBezTo>
                  <a:cubicBezTo>
                    <a:pt x="61" y="200"/>
                    <a:pt x="61" y="199"/>
                    <a:pt x="62" y="198"/>
                  </a:cubicBezTo>
                  <a:cubicBezTo>
                    <a:pt x="63" y="198"/>
                    <a:pt x="63" y="197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199"/>
                    <a:pt x="68" y="199"/>
                  </a:cubicBezTo>
                  <a:cubicBezTo>
                    <a:pt x="68" y="198"/>
                    <a:pt x="68" y="197"/>
                    <a:pt x="67" y="196"/>
                  </a:cubicBezTo>
                  <a:cubicBezTo>
                    <a:pt x="66" y="196"/>
                    <a:pt x="64" y="195"/>
                    <a:pt x="61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5"/>
                    <a:pt x="60" y="194"/>
                    <a:pt x="60" y="194"/>
                  </a:cubicBezTo>
                  <a:cubicBezTo>
                    <a:pt x="61" y="193"/>
                    <a:pt x="61" y="192"/>
                    <a:pt x="62" y="191"/>
                  </a:cubicBezTo>
                  <a:cubicBezTo>
                    <a:pt x="62" y="189"/>
                    <a:pt x="61" y="189"/>
                    <a:pt x="61" y="190"/>
                  </a:cubicBezTo>
                  <a:cubicBezTo>
                    <a:pt x="59" y="192"/>
                    <a:pt x="57" y="192"/>
                    <a:pt x="55" y="193"/>
                  </a:cubicBezTo>
                  <a:cubicBezTo>
                    <a:pt x="55" y="192"/>
                    <a:pt x="55" y="191"/>
                    <a:pt x="55" y="190"/>
                  </a:cubicBezTo>
                  <a:cubicBezTo>
                    <a:pt x="54" y="188"/>
                    <a:pt x="54" y="185"/>
                    <a:pt x="55" y="184"/>
                  </a:cubicBezTo>
                  <a:cubicBezTo>
                    <a:pt x="55" y="183"/>
                    <a:pt x="58" y="181"/>
                    <a:pt x="54" y="182"/>
                  </a:cubicBezTo>
                  <a:cubicBezTo>
                    <a:pt x="53" y="182"/>
                    <a:pt x="52" y="182"/>
                    <a:pt x="51" y="183"/>
                  </a:cubicBezTo>
                  <a:cubicBezTo>
                    <a:pt x="50" y="182"/>
                    <a:pt x="49" y="180"/>
                    <a:pt x="47" y="180"/>
                  </a:cubicBezTo>
                  <a:cubicBezTo>
                    <a:pt x="53" y="177"/>
                    <a:pt x="58" y="178"/>
                    <a:pt x="63" y="183"/>
                  </a:cubicBezTo>
                  <a:cubicBezTo>
                    <a:pt x="67" y="188"/>
                    <a:pt x="72" y="192"/>
                    <a:pt x="79" y="195"/>
                  </a:cubicBezTo>
                  <a:cubicBezTo>
                    <a:pt x="80" y="195"/>
                    <a:pt x="82" y="196"/>
                    <a:pt x="84" y="197"/>
                  </a:cubicBezTo>
                  <a:cubicBezTo>
                    <a:pt x="85" y="197"/>
                    <a:pt x="85" y="197"/>
                    <a:pt x="85" y="196"/>
                  </a:cubicBezTo>
                  <a:cubicBezTo>
                    <a:pt x="83" y="195"/>
                    <a:pt x="81" y="194"/>
                    <a:pt x="80" y="194"/>
                  </a:cubicBezTo>
                  <a:cubicBezTo>
                    <a:pt x="81" y="193"/>
                    <a:pt x="82" y="191"/>
                    <a:pt x="81" y="189"/>
                  </a:cubicBezTo>
                  <a:cubicBezTo>
                    <a:pt x="81" y="187"/>
                    <a:pt x="81" y="186"/>
                    <a:pt x="79" y="184"/>
                  </a:cubicBezTo>
                  <a:cubicBezTo>
                    <a:pt x="81" y="182"/>
                    <a:pt x="80" y="179"/>
                    <a:pt x="79" y="177"/>
                  </a:cubicBezTo>
                  <a:cubicBezTo>
                    <a:pt x="79" y="176"/>
                    <a:pt x="78" y="174"/>
                    <a:pt x="80" y="172"/>
                  </a:cubicBezTo>
                  <a:cubicBezTo>
                    <a:pt x="82" y="171"/>
                    <a:pt x="81" y="170"/>
                    <a:pt x="79" y="171"/>
                  </a:cubicBezTo>
                  <a:cubicBezTo>
                    <a:pt x="75" y="172"/>
                    <a:pt x="72" y="174"/>
                    <a:pt x="71" y="176"/>
                  </a:cubicBezTo>
                  <a:cubicBezTo>
                    <a:pt x="70" y="176"/>
                    <a:pt x="69" y="175"/>
                    <a:pt x="68" y="175"/>
                  </a:cubicBezTo>
                  <a:cubicBezTo>
                    <a:pt x="67" y="174"/>
                    <a:pt x="66" y="174"/>
                    <a:pt x="64" y="174"/>
                  </a:cubicBezTo>
                  <a:cubicBezTo>
                    <a:pt x="63" y="173"/>
                    <a:pt x="61" y="172"/>
                    <a:pt x="59" y="172"/>
                  </a:cubicBezTo>
                  <a:cubicBezTo>
                    <a:pt x="56" y="172"/>
                    <a:pt x="54" y="173"/>
                    <a:pt x="53" y="175"/>
                  </a:cubicBezTo>
                  <a:cubicBezTo>
                    <a:pt x="50" y="175"/>
                    <a:pt x="46" y="176"/>
                    <a:pt x="43" y="179"/>
                  </a:cubicBezTo>
                  <a:cubicBezTo>
                    <a:pt x="43" y="179"/>
                    <a:pt x="43" y="179"/>
                    <a:pt x="42" y="179"/>
                  </a:cubicBezTo>
                  <a:cubicBezTo>
                    <a:pt x="41" y="179"/>
                    <a:pt x="39" y="180"/>
                    <a:pt x="37" y="182"/>
                  </a:cubicBezTo>
                  <a:cubicBezTo>
                    <a:pt x="34" y="181"/>
                    <a:pt x="32" y="182"/>
                    <a:pt x="30" y="183"/>
                  </a:cubicBezTo>
                  <a:cubicBezTo>
                    <a:pt x="28" y="185"/>
                    <a:pt x="27" y="186"/>
                    <a:pt x="26" y="188"/>
                  </a:cubicBezTo>
                  <a:cubicBezTo>
                    <a:pt x="23" y="189"/>
                    <a:pt x="19" y="192"/>
                    <a:pt x="19" y="197"/>
                  </a:cubicBezTo>
                  <a:cubicBezTo>
                    <a:pt x="18" y="198"/>
                    <a:pt x="17" y="200"/>
                    <a:pt x="16" y="202"/>
                  </a:cubicBezTo>
                  <a:cubicBezTo>
                    <a:pt x="16" y="204"/>
                    <a:pt x="16" y="207"/>
                    <a:pt x="17" y="208"/>
                  </a:cubicBezTo>
                  <a:cubicBezTo>
                    <a:pt x="16" y="210"/>
                    <a:pt x="16" y="212"/>
                    <a:pt x="16" y="213"/>
                  </a:cubicBezTo>
                  <a:cubicBezTo>
                    <a:pt x="16" y="216"/>
                    <a:pt x="17" y="217"/>
                    <a:pt x="19" y="219"/>
                  </a:cubicBezTo>
                  <a:cubicBezTo>
                    <a:pt x="20" y="222"/>
                    <a:pt x="20" y="224"/>
                    <a:pt x="22" y="226"/>
                  </a:cubicBezTo>
                  <a:cubicBezTo>
                    <a:pt x="23" y="227"/>
                    <a:pt x="25" y="228"/>
                    <a:pt x="27" y="228"/>
                  </a:cubicBezTo>
                  <a:cubicBezTo>
                    <a:pt x="27" y="229"/>
                    <a:pt x="29" y="231"/>
                    <a:pt x="32" y="231"/>
                  </a:cubicBezTo>
                  <a:cubicBezTo>
                    <a:pt x="31" y="231"/>
                    <a:pt x="31" y="233"/>
                    <a:pt x="32" y="235"/>
                  </a:cubicBezTo>
                  <a:cubicBezTo>
                    <a:pt x="32" y="236"/>
                    <a:pt x="32" y="239"/>
                    <a:pt x="33" y="240"/>
                  </a:cubicBezTo>
                  <a:cubicBezTo>
                    <a:pt x="33" y="242"/>
                    <a:pt x="34" y="244"/>
                    <a:pt x="35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34" y="245"/>
                    <a:pt x="34" y="247"/>
                    <a:pt x="34" y="247"/>
                  </a:cubicBezTo>
                  <a:cubicBezTo>
                    <a:pt x="33" y="246"/>
                    <a:pt x="32" y="246"/>
                    <a:pt x="31" y="246"/>
                  </a:cubicBezTo>
                  <a:cubicBezTo>
                    <a:pt x="31" y="249"/>
                    <a:pt x="32" y="249"/>
                    <a:pt x="32" y="249"/>
                  </a:cubicBezTo>
                  <a:cubicBezTo>
                    <a:pt x="31" y="250"/>
                    <a:pt x="30" y="250"/>
                    <a:pt x="29" y="251"/>
                  </a:cubicBezTo>
                  <a:cubicBezTo>
                    <a:pt x="30" y="251"/>
                    <a:pt x="31" y="252"/>
                    <a:pt x="32" y="253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30" y="255"/>
                    <a:pt x="31" y="255"/>
                    <a:pt x="33" y="255"/>
                  </a:cubicBezTo>
                  <a:cubicBezTo>
                    <a:pt x="32" y="256"/>
                    <a:pt x="32" y="257"/>
                    <a:pt x="32" y="257"/>
                  </a:cubicBezTo>
                  <a:cubicBezTo>
                    <a:pt x="31" y="257"/>
                    <a:pt x="31" y="257"/>
                    <a:pt x="32" y="258"/>
                  </a:cubicBezTo>
                  <a:cubicBezTo>
                    <a:pt x="33" y="258"/>
                    <a:pt x="35" y="258"/>
                    <a:pt x="36" y="257"/>
                  </a:cubicBezTo>
                  <a:cubicBezTo>
                    <a:pt x="36" y="259"/>
                    <a:pt x="37" y="259"/>
                    <a:pt x="38" y="259"/>
                  </a:cubicBezTo>
                  <a:cubicBezTo>
                    <a:pt x="38" y="259"/>
                    <a:pt x="39" y="260"/>
                    <a:pt x="40" y="261"/>
                  </a:cubicBezTo>
                  <a:cubicBezTo>
                    <a:pt x="40" y="261"/>
                    <a:pt x="39" y="262"/>
                    <a:pt x="39" y="262"/>
                  </a:cubicBezTo>
                  <a:cubicBezTo>
                    <a:pt x="38" y="263"/>
                    <a:pt x="38" y="265"/>
                    <a:pt x="39" y="265"/>
                  </a:cubicBezTo>
                  <a:cubicBezTo>
                    <a:pt x="40" y="266"/>
                    <a:pt x="41" y="265"/>
                    <a:pt x="41" y="265"/>
                  </a:cubicBezTo>
                  <a:cubicBezTo>
                    <a:pt x="43" y="267"/>
                    <a:pt x="44" y="269"/>
                    <a:pt x="44" y="271"/>
                  </a:cubicBezTo>
                  <a:cubicBezTo>
                    <a:pt x="44" y="272"/>
                    <a:pt x="44" y="272"/>
                    <a:pt x="43" y="273"/>
                  </a:cubicBezTo>
                  <a:cubicBezTo>
                    <a:pt x="42" y="274"/>
                    <a:pt x="42" y="275"/>
                    <a:pt x="43" y="276"/>
                  </a:cubicBezTo>
                  <a:cubicBezTo>
                    <a:pt x="44" y="276"/>
                    <a:pt x="44" y="276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6" y="278"/>
                    <a:pt x="46" y="279"/>
                    <a:pt x="47" y="279"/>
                  </a:cubicBezTo>
                  <a:cubicBezTo>
                    <a:pt x="47" y="279"/>
                    <a:pt x="47" y="279"/>
                    <a:pt x="47" y="280"/>
                  </a:cubicBezTo>
                  <a:cubicBezTo>
                    <a:pt x="46" y="280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5"/>
                  </a:cubicBezTo>
                  <a:cubicBezTo>
                    <a:pt x="46" y="285"/>
                    <a:pt x="46" y="286"/>
                    <a:pt x="46" y="286"/>
                  </a:cubicBezTo>
                  <a:cubicBezTo>
                    <a:pt x="46" y="287"/>
                    <a:pt x="44" y="289"/>
                    <a:pt x="44" y="289"/>
                  </a:cubicBezTo>
                  <a:cubicBezTo>
                    <a:pt x="44" y="290"/>
                    <a:pt x="43" y="292"/>
                    <a:pt x="43" y="294"/>
                  </a:cubicBezTo>
                  <a:cubicBezTo>
                    <a:pt x="43" y="294"/>
                    <a:pt x="43" y="295"/>
                    <a:pt x="43" y="295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1" y="297"/>
                    <a:pt x="41" y="297"/>
                    <a:pt x="41" y="298"/>
                  </a:cubicBezTo>
                  <a:cubicBezTo>
                    <a:pt x="40" y="299"/>
                    <a:pt x="40" y="300"/>
                    <a:pt x="40" y="301"/>
                  </a:cubicBezTo>
                  <a:cubicBezTo>
                    <a:pt x="40" y="302"/>
                    <a:pt x="40" y="303"/>
                    <a:pt x="40" y="304"/>
                  </a:cubicBezTo>
                  <a:cubicBezTo>
                    <a:pt x="39" y="305"/>
                    <a:pt x="39" y="306"/>
                    <a:pt x="38" y="307"/>
                  </a:cubicBezTo>
                  <a:cubicBezTo>
                    <a:pt x="38" y="308"/>
                    <a:pt x="37" y="309"/>
                    <a:pt x="36" y="310"/>
                  </a:cubicBezTo>
                  <a:cubicBezTo>
                    <a:pt x="36" y="312"/>
                    <a:pt x="35" y="314"/>
                    <a:pt x="35" y="315"/>
                  </a:cubicBezTo>
                  <a:cubicBezTo>
                    <a:pt x="34" y="316"/>
                    <a:pt x="34" y="317"/>
                    <a:pt x="34" y="318"/>
                  </a:cubicBezTo>
                  <a:cubicBezTo>
                    <a:pt x="33" y="319"/>
                    <a:pt x="33" y="320"/>
                    <a:pt x="32" y="321"/>
                  </a:cubicBezTo>
                  <a:cubicBezTo>
                    <a:pt x="32" y="321"/>
                    <a:pt x="31" y="322"/>
                    <a:pt x="31" y="324"/>
                  </a:cubicBezTo>
                  <a:cubicBezTo>
                    <a:pt x="30" y="326"/>
                    <a:pt x="30" y="327"/>
                    <a:pt x="30" y="328"/>
                  </a:cubicBezTo>
                  <a:cubicBezTo>
                    <a:pt x="29" y="329"/>
                    <a:pt x="29" y="330"/>
                    <a:pt x="28" y="331"/>
                  </a:cubicBezTo>
                  <a:cubicBezTo>
                    <a:pt x="27" y="331"/>
                    <a:pt x="27" y="332"/>
                    <a:pt x="26" y="332"/>
                  </a:cubicBezTo>
                  <a:cubicBezTo>
                    <a:pt x="26" y="333"/>
                    <a:pt x="25" y="334"/>
                    <a:pt x="24" y="336"/>
                  </a:cubicBezTo>
                  <a:cubicBezTo>
                    <a:pt x="23" y="338"/>
                    <a:pt x="22" y="339"/>
                    <a:pt x="20" y="341"/>
                  </a:cubicBezTo>
                  <a:cubicBezTo>
                    <a:pt x="19" y="341"/>
                    <a:pt x="17" y="342"/>
                    <a:pt x="16" y="344"/>
                  </a:cubicBezTo>
                  <a:cubicBezTo>
                    <a:pt x="15" y="346"/>
                    <a:pt x="15" y="347"/>
                    <a:pt x="14" y="349"/>
                  </a:cubicBezTo>
                  <a:cubicBezTo>
                    <a:pt x="13" y="350"/>
                    <a:pt x="11" y="351"/>
                    <a:pt x="11" y="353"/>
                  </a:cubicBezTo>
                  <a:cubicBezTo>
                    <a:pt x="10" y="354"/>
                    <a:pt x="10" y="355"/>
                    <a:pt x="10" y="356"/>
                  </a:cubicBezTo>
                  <a:cubicBezTo>
                    <a:pt x="9" y="358"/>
                    <a:pt x="8" y="358"/>
                    <a:pt x="8" y="361"/>
                  </a:cubicBezTo>
                  <a:cubicBezTo>
                    <a:pt x="7" y="363"/>
                    <a:pt x="6" y="367"/>
                    <a:pt x="7" y="370"/>
                  </a:cubicBezTo>
                  <a:cubicBezTo>
                    <a:pt x="7" y="371"/>
                    <a:pt x="7" y="373"/>
                    <a:pt x="6" y="374"/>
                  </a:cubicBezTo>
                  <a:cubicBezTo>
                    <a:pt x="6" y="376"/>
                    <a:pt x="4" y="379"/>
                    <a:pt x="5" y="383"/>
                  </a:cubicBezTo>
                  <a:cubicBezTo>
                    <a:pt x="6" y="384"/>
                    <a:pt x="5" y="385"/>
                    <a:pt x="5" y="386"/>
                  </a:cubicBezTo>
                  <a:cubicBezTo>
                    <a:pt x="4" y="388"/>
                    <a:pt x="4" y="390"/>
                    <a:pt x="5" y="392"/>
                  </a:cubicBezTo>
                  <a:cubicBezTo>
                    <a:pt x="5" y="392"/>
                    <a:pt x="5" y="394"/>
                    <a:pt x="5" y="395"/>
                  </a:cubicBezTo>
                  <a:cubicBezTo>
                    <a:pt x="5" y="397"/>
                    <a:pt x="4" y="398"/>
                    <a:pt x="4" y="400"/>
                  </a:cubicBezTo>
                  <a:cubicBezTo>
                    <a:pt x="4" y="401"/>
                    <a:pt x="3" y="403"/>
                    <a:pt x="2" y="403"/>
                  </a:cubicBezTo>
                  <a:cubicBezTo>
                    <a:pt x="1" y="404"/>
                    <a:pt x="1" y="405"/>
                    <a:pt x="0" y="407"/>
                  </a:cubicBezTo>
                  <a:cubicBezTo>
                    <a:pt x="0" y="409"/>
                    <a:pt x="0" y="410"/>
                    <a:pt x="1" y="412"/>
                  </a:cubicBezTo>
                  <a:cubicBezTo>
                    <a:pt x="2" y="414"/>
                    <a:pt x="5" y="414"/>
                    <a:pt x="7" y="414"/>
                  </a:cubicBezTo>
                  <a:cubicBezTo>
                    <a:pt x="8" y="414"/>
                    <a:pt x="9" y="414"/>
                    <a:pt x="9" y="416"/>
                  </a:cubicBezTo>
                  <a:cubicBezTo>
                    <a:pt x="9" y="416"/>
                    <a:pt x="10" y="418"/>
                    <a:pt x="10" y="418"/>
                  </a:cubicBezTo>
                  <a:cubicBezTo>
                    <a:pt x="9" y="421"/>
                    <a:pt x="10" y="425"/>
                    <a:pt x="10" y="427"/>
                  </a:cubicBezTo>
                  <a:cubicBezTo>
                    <a:pt x="10" y="430"/>
                    <a:pt x="10" y="434"/>
                    <a:pt x="11" y="436"/>
                  </a:cubicBezTo>
                  <a:cubicBezTo>
                    <a:pt x="11" y="438"/>
                    <a:pt x="11" y="441"/>
                    <a:pt x="13" y="443"/>
                  </a:cubicBezTo>
                  <a:cubicBezTo>
                    <a:pt x="13" y="445"/>
                    <a:pt x="13" y="447"/>
                    <a:pt x="14" y="448"/>
                  </a:cubicBezTo>
                  <a:cubicBezTo>
                    <a:pt x="15" y="450"/>
                    <a:pt x="17" y="451"/>
                    <a:pt x="18" y="452"/>
                  </a:cubicBezTo>
                  <a:cubicBezTo>
                    <a:pt x="21" y="461"/>
                    <a:pt x="23" y="464"/>
                    <a:pt x="25" y="465"/>
                  </a:cubicBezTo>
                  <a:cubicBezTo>
                    <a:pt x="26" y="466"/>
                    <a:pt x="28" y="466"/>
                    <a:pt x="31" y="466"/>
                  </a:cubicBezTo>
                  <a:cubicBezTo>
                    <a:pt x="33" y="466"/>
                    <a:pt x="36" y="466"/>
                    <a:pt x="38" y="465"/>
                  </a:cubicBezTo>
                  <a:cubicBezTo>
                    <a:pt x="39" y="464"/>
                    <a:pt x="39" y="463"/>
                    <a:pt x="39" y="462"/>
                  </a:cubicBezTo>
                  <a:lnTo>
                    <a:pt x="39" y="462"/>
                  </a:lnTo>
                  <a:cubicBezTo>
                    <a:pt x="40" y="461"/>
                    <a:pt x="41" y="460"/>
                    <a:pt x="41" y="459"/>
                  </a:cubicBezTo>
                  <a:cubicBezTo>
                    <a:pt x="41" y="458"/>
                    <a:pt x="40" y="456"/>
                    <a:pt x="39" y="454"/>
                  </a:cubicBezTo>
                  <a:cubicBezTo>
                    <a:pt x="37" y="452"/>
                    <a:pt x="34" y="449"/>
                    <a:pt x="33" y="447"/>
                  </a:cubicBezTo>
                  <a:cubicBezTo>
                    <a:pt x="33" y="447"/>
                    <a:pt x="34" y="447"/>
                    <a:pt x="34" y="447"/>
                  </a:cubicBezTo>
                  <a:cubicBezTo>
                    <a:pt x="34" y="445"/>
                    <a:pt x="34" y="443"/>
                    <a:pt x="34" y="442"/>
                  </a:cubicBezTo>
                  <a:cubicBezTo>
                    <a:pt x="33" y="441"/>
                    <a:pt x="33" y="441"/>
                    <a:pt x="33" y="441"/>
                  </a:cubicBezTo>
                  <a:cubicBezTo>
                    <a:pt x="33" y="441"/>
                    <a:pt x="33" y="440"/>
                    <a:pt x="32" y="440"/>
                  </a:cubicBezTo>
                  <a:cubicBezTo>
                    <a:pt x="32" y="437"/>
                    <a:pt x="32" y="435"/>
                    <a:pt x="30" y="433"/>
                  </a:cubicBezTo>
                  <a:cubicBezTo>
                    <a:pt x="31" y="431"/>
                    <a:pt x="31" y="430"/>
                    <a:pt x="31" y="428"/>
                  </a:cubicBezTo>
                  <a:cubicBezTo>
                    <a:pt x="30" y="426"/>
                    <a:pt x="30" y="426"/>
                    <a:pt x="32" y="425"/>
                  </a:cubicBezTo>
                  <a:cubicBezTo>
                    <a:pt x="33" y="424"/>
                    <a:pt x="34" y="423"/>
                    <a:pt x="35" y="421"/>
                  </a:cubicBezTo>
                  <a:cubicBezTo>
                    <a:pt x="37" y="420"/>
                    <a:pt x="41" y="418"/>
                    <a:pt x="42" y="416"/>
                  </a:cubicBezTo>
                  <a:cubicBezTo>
                    <a:pt x="46" y="414"/>
                    <a:pt x="49" y="410"/>
                    <a:pt x="50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3" y="408"/>
                    <a:pt x="55" y="407"/>
                    <a:pt x="56" y="405"/>
                  </a:cubicBezTo>
                  <a:cubicBezTo>
                    <a:pt x="57" y="403"/>
                    <a:pt x="57" y="402"/>
                    <a:pt x="58" y="401"/>
                  </a:cubicBezTo>
                  <a:cubicBezTo>
                    <a:pt x="59" y="400"/>
                    <a:pt x="60" y="399"/>
                    <a:pt x="61" y="400"/>
                  </a:cubicBezTo>
                  <a:cubicBezTo>
                    <a:pt x="62" y="401"/>
                    <a:pt x="62" y="402"/>
                    <a:pt x="62" y="403"/>
                  </a:cubicBezTo>
                  <a:cubicBezTo>
                    <a:pt x="62" y="403"/>
                    <a:pt x="63" y="405"/>
                    <a:pt x="63" y="405"/>
                  </a:cubicBezTo>
                  <a:cubicBezTo>
                    <a:pt x="62" y="407"/>
                    <a:pt x="63" y="410"/>
                    <a:pt x="64" y="411"/>
                  </a:cubicBezTo>
                  <a:cubicBezTo>
                    <a:pt x="65" y="414"/>
                    <a:pt x="68" y="416"/>
                    <a:pt x="71" y="416"/>
                  </a:cubicBezTo>
                  <a:cubicBezTo>
                    <a:pt x="73" y="417"/>
                    <a:pt x="77" y="417"/>
                    <a:pt x="79" y="417"/>
                  </a:cubicBezTo>
                  <a:cubicBezTo>
                    <a:pt x="81" y="419"/>
                    <a:pt x="85" y="419"/>
                    <a:pt x="87" y="419"/>
                  </a:cubicBezTo>
                  <a:cubicBezTo>
                    <a:pt x="89" y="420"/>
                    <a:pt x="92" y="420"/>
                    <a:pt x="94" y="420"/>
                  </a:cubicBezTo>
                  <a:cubicBezTo>
                    <a:pt x="96" y="421"/>
                    <a:pt x="99" y="423"/>
                    <a:pt x="102" y="423"/>
                  </a:cubicBezTo>
                  <a:cubicBezTo>
                    <a:pt x="103" y="423"/>
                    <a:pt x="105" y="423"/>
                    <a:pt x="107" y="422"/>
                  </a:cubicBezTo>
                  <a:cubicBezTo>
                    <a:pt x="110" y="432"/>
                    <a:pt x="113" y="433"/>
                    <a:pt x="117" y="433"/>
                  </a:cubicBezTo>
                  <a:cubicBezTo>
                    <a:pt x="117" y="433"/>
                    <a:pt x="117" y="433"/>
                    <a:pt x="118" y="433"/>
                  </a:cubicBezTo>
                  <a:cubicBezTo>
                    <a:pt x="121" y="433"/>
                    <a:pt x="123" y="432"/>
                    <a:pt x="123" y="432"/>
                  </a:cubicBezTo>
                  <a:cubicBezTo>
                    <a:pt x="124" y="431"/>
                    <a:pt x="125" y="431"/>
                    <a:pt x="124" y="429"/>
                  </a:cubicBezTo>
                  <a:cubicBezTo>
                    <a:pt x="126" y="428"/>
                    <a:pt x="127" y="428"/>
                    <a:pt x="127" y="427"/>
                  </a:cubicBezTo>
                  <a:cubicBezTo>
                    <a:pt x="127" y="426"/>
                    <a:pt x="127" y="424"/>
                    <a:pt x="126" y="423"/>
                  </a:cubicBezTo>
                  <a:cubicBezTo>
                    <a:pt x="124" y="419"/>
                    <a:pt x="121" y="416"/>
                    <a:pt x="120" y="414"/>
                  </a:cubicBezTo>
                  <a:cubicBezTo>
                    <a:pt x="120" y="412"/>
                    <a:pt x="120" y="411"/>
                    <a:pt x="119" y="410"/>
                  </a:cubicBezTo>
                  <a:cubicBezTo>
                    <a:pt x="119" y="409"/>
                    <a:pt x="118" y="408"/>
                    <a:pt x="117" y="408"/>
                  </a:cubicBezTo>
                  <a:cubicBezTo>
                    <a:pt x="115" y="406"/>
                    <a:pt x="111" y="404"/>
                    <a:pt x="109" y="405"/>
                  </a:cubicBezTo>
                  <a:cubicBezTo>
                    <a:pt x="106" y="404"/>
                    <a:pt x="103" y="403"/>
                    <a:pt x="101" y="404"/>
                  </a:cubicBezTo>
                  <a:cubicBezTo>
                    <a:pt x="101" y="404"/>
                    <a:pt x="100" y="403"/>
                    <a:pt x="100" y="403"/>
                  </a:cubicBezTo>
                  <a:cubicBezTo>
                    <a:pt x="99" y="403"/>
                    <a:pt x="99" y="403"/>
                    <a:pt x="99" y="403"/>
                  </a:cubicBezTo>
                  <a:cubicBezTo>
                    <a:pt x="98" y="403"/>
                    <a:pt x="97" y="402"/>
                    <a:pt x="96" y="402"/>
                  </a:cubicBezTo>
                  <a:cubicBezTo>
                    <a:pt x="96" y="402"/>
                    <a:pt x="95" y="402"/>
                    <a:pt x="94" y="402"/>
                  </a:cubicBezTo>
                  <a:cubicBezTo>
                    <a:pt x="94" y="402"/>
                    <a:pt x="93" y="402"/>
                    <a:pt x="92" y="402"/>
                  </a:cubicBezTo>
                  <a:cubicBezTo>
                    <a:pt x="92" y="402"/>
                    <a:pt x="90" y="401"/>
                    <a:pt x="90" y="401"/>
                  </a:cubicBezTo>
                  <a:cubicBezTo>
                    <a:pt x="89" y="401"/>
                    <a:pt x="90" y="402"/>
                    <a:pt x="90" y="402"/>
                  </a:cubicBezTo>
                  <a:cubicBezTo>
                    <a:pt x="90" y="402"/>
                    <a:pt x="91" y="403"/>
                    <a:pt x="92" y="403"/>
                  </a:cubicBezTo>
                  <a:cubicBezTo>
                    <a:pt x="92" y="404"/>
                    <a:pt x="93" y="404"/>
                    <a:pt x="94" y="405"/>
                  </a:cubicBezTo>
                  <a:cubicBezTo>
                    <a:pt x="95" y="405"/>
                    <a:pt x="97" y="405"/>
                    <a:pt x="98" y="406"/>
                  </a:cubicBezTo>
                  <a:cubicBezTo>
                    <a:pt x="99" y="406"/>
                    <a:pt x="99" y="406"/>
                    <a:pt x="100" y="407"/>
                  </a:cubicBezTo>
                  <a:cubicBezTo>
                    <a:pt x="101" y="407"/>
                    <a:pt x="101" y="407"/>
                    <a:pt x="101" y="406"/>
                  </a:cubicBezTo>
                  <a:cubicBezTo>
                    <a:pt x="102" y="406"/>
                    <a:pt x="105" y="407"/>
                    <a:pt x="108" y="408"/>
                  </a:cubicBezTo>
                  <a:cubicBezTo>
                    <a:pt x="108" y="408"/>
                    <a:pt x="109" y="408"/>
                    <a:pt x="109" y="408"/>
                  </a:cubicBezTo>
                  <a:cubicBezTo>
                    <a:pt x="111" y="407"/>
                    <a:pt x="113" y="408"/>
                    <a:pt x="115" y="410"/>
                  </a:cubicBezTo>
                  <a:cubicBezTo>
                    <a:pt x="115" y="410"/>
                    <a:pt x="115" y="411"/>
                    <a:pt x="116" y="411"/>
                  </a:cubicBezTo>
                  <a:cubicBezTo>
                    <a:pt x="116" y="411"/>
                    <a:pt x="116" y="411"/>
                    <a:pt x="117" y="411"/>
                  </a:cubicBezTo>
                  <a:cubicBezTo>
                    <a:pt x="118" y="413"/>
                    <a:pt x="117" y="414"/>
                    <a:pt x="118" y="416"/>
                  </a:cubicBezTo>
                  <a:cubicBezTo>
                    <a:pt x="120" y="418"/>
                    <a:pt x="124" y="424"/>
                    <a:pt x="124" y="425"/>
                  </a:cubicBezTo>
                  <a:cubicBezTo>
                    <a:pt x="124" y="425"/>
                    <a:pt x="123" y="425"/>
                    <a:pt x="123" y="425"/>
                  </a:cubicBezTo>
                  <a:cubicBezTo>
                    <a:pt x="121" y="426"/>
                    <a:pt x="118" y="422"/>
                    <a:pt x="117" y="421"/>
                  </a:cubicBezTo>
                  <a:cubicBezTo>
                    <a:pt x="116" y="418"/>
                    <a:pt x="116" y="419"/>
                    <a:pt x="116" y="421"/>
                  </a:cubicBezTo>
                  <a:cubicBezTo>
                    <a:pt x="119" y="426"/>
                    <a:pt x="121" y="427"/>
                    <a:pt x="120" y="429"/>
                  </a:cubicBezTo>
                  <a:cubicBezTo>
                    <a:pt x="119" y="429"/>
                    <a:pt x="119" y="429"/>
                    <a:pt x="118" y="429"/>
                  </a:cubicBezTo>
                  <a:cubicBezTo>
                    <a:pt x="118" y="429"/>
                    <a:pt x="117" y="429"/>
                    <a:pt x="117" y="429"/>
                  </a:cubicBezTo>
                  <a:cubicBezTo>
                    <a:pt x="115" y="428"/>
                    <a:pt x="113" y="428"/>
                    <a:pt x="111" y="420"/>
                  </a:cubicBezTo>
                  <a:cubicBezTo>
                    <a:pt x="113" y="418"/>
                    <a:pt x="116" y="417"/>
                    <a:pt x="116" y="416"/>
                  </a:cubicBezTo>
                  <a:cubicBezTo>
                    <a:pt x="116" y="413"/>
                    <a:pt x="112" y="415"/>
                    <a:pt x="111" y="415"/>
                  </a:cubicBezTo>
                  <a:cubicBezTo>
                    <a:pt x="110" y="415"/>
                    <a:pt x="109" y="413"/>
                    <a:pt x="108" y="413"/>
                  </a:cubicBezTo>
                  <a:cubicBezTo>
                    <a:pt x="106" y="413"/>
                    <a:pt x="106" y="413"/>
                    <a:pt x="104" y="412"/>
                  </a:cubicBezTo>
                  <a:cubicBezTo>
                    <a:pt x="104" y="412"/>
                    <a:pt x="103" y="411"/>
                    <a:pt x="103" y="411"/>
                  </a:cubicBezTo>
                  <a:cubicBezTo>
                    <a:pt x="101" y="410"/>
                    <a:pt x="99" y="411"/>
                    <a:pt x="98" y="411"/>
                  </a:cubicBezTo>
                  <a:cubicBezTo>
                    <a:pt x="96" y="411"/>
                    <a:pt x="96" y="410"/>
                    <a:pt x="94" y="409"/>
                  </a:cubicBezTo>
                  <a:cubicBezTo>
                    <a:pt x="93" y="409"/>
                    <a:pt x="91" y="409"/>
                    <a:pt x="90" y="409"/>
                  </a:cubicBezTo>
                  <a:cubicBezTo>
                    <a:pt x="89" y="409"/>
                    <a:pt x="87" y="409"/>
                    <a:pt x="86" y="409"/>
                  </a:cubicBezTo>
                  <a:cubicBezTo>
                    <a:pt x="84" y="408"/>
                    <a:pt x="84" y="407"/>
                    <a:pt x="82" y="407"/>
                  </a:cubicBezTo>
                  <a:cubicBezTo>
                    <a:pt x="81" y="407"/>
                    <a:pt x="79" y="408"/>
                    <a:pt x="79" y="406"/>
                  </a:cubicBezTo>
                  <a:cubicBezTo>
                    <a:pt x="78" y="404"/>
                    <a:pt x="81" y="403"/>
                    <a:pt x="81" y="402"/>
                  </a:cubicBezTo>
                  <a:cubicBezTo>
                    <a:pt x="81" y="401"/>
                    <a:pt x="81" y="400"/>
                    <a:pt x="81" y="400"/>
                  </a:cubicBezTo>
                  <a:cubicBezTo>
                    <a:pt x="81" y="399"/>
                    <a:pt x="82" y="398"/>
                    <a:pt x="82" y="398"/>
                  </a:cubicBezTo>
                  <a:cubicBezTo>
                    <a:pt x="83" y="396"/>
                    <a:pt x="82" y="396"/>
                    <a:pt x="82" y="395"/>
                  </a:cubicBezTo>
                  <a:cubicBezTo>
                    <a:pt x="82" y="394"/>
                    <a:pt x="82" y="393"/>
                    <a:pt x="82" y="393"/>
                  </a:cubicBezTo>
                  <a:cubicBezTo>
                    <a:pt x="83" y="392"/>
                    <a:pt x="82" y="391"/>
                    <a:pt x="82" y="390"/>
                  </a:cubicBezTo>
                  <a:cubicBezTo>
                    <a:pt x="82" y="388"/>
                    <a:pt x="84" y="386"/>
                    <a:pt x="84" y="385"/>
                  </a:cubicBezTo>
                  <a:cubicBezTo>
                    <a:pt x="85" y="383"/>
                    <a:pt x="85" y="378"/>
                    <a:pt x="84" y="377"/>
                  </a:cubicBezTo>
                  <a:cubicBezTo>
                    <a:pt x="83" y="377"/>
                    <a:pt x="83" y="376"/>
                    <a:pt x="83" y="375"/>
                  </a:cubicBezTo>
                  <a:cubicBezTo>
                    <a:pt x="84" y="374"/>
                    <a:pt x="84" y="371"/>
                    <a:pt x="83" y="370"/>
                  </a:cubicBezTo>
                  <a:cubicBezTo>
                    <a:pt x="82" y="370"/>
                    <a:pt x="82" y="370"/>
                    <a:pt x="82" y="369"/>
                  </a:cubicBezTo>
                  <a:cubicBezTo>
                    <a:pt x="82" y="367"/>
                    <a:pt x="81" y="365"/>
                    <a:pt x="80" y="364"/>
                  </a:cubicBezTo>
                  <a:cubicBezTo>
                    <a:pt x="80" y="364"/>
                    <a:pt x="79" y="363"/>
                    <a:pt x="78" y="363"/>
                  </a:cubicBezTo>
                  <a:cubicBezTo>
                    <a:pt x="78" y="364"/>
                    <a:pt x="77" y="363"/>
                    <a:pt x="77" y="363"/>
                  </a:cubicBezTo>
                  <a:cubicBezTo>
                    <a:pt x="76" y="362"/>
                    <a:pt x="76" y="361"/>
                    <a:pt x="75" y="361"/>
                  </a:cubicBezTo>
                  <a:cubicBezTo>
                    <a:pt x="74" y="361"/>
                    <a:pt x="73" y="362"/>
                    <a:pt x="72" y="362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2" y="360"/>
                    <a:pt x="73" y="359"/>
                    <a:pt x="75" y="359"/>
                  </a:cubicBezTo>
                  <a:cubicBezTo>
                    <a:pt x="76" y="359"/>
                    <a:pt x="76" y="359"/>
                    <a:pt x="77" y="359"/>
                  </a:cubicBezTo>
                  <a:cubicBezTo>
                    <a:pt x="77" y="359"/>
                    <a:pt x="78" y="358"/>
                    <a:pt x="79" y="358"/>
                  </a:cubicBezTo>
                  <a:cubicBezTo>
                    <a:pt x="80" y="359"/>
                    <a:pt x="82" y="359"/>
                    <a:pt x="82" y="360"/>
                  </a:cubicBezTo>
                  <a:cubicBezTo>
                    <a:pt x="82" y="360"/>
                    <a:pt x="83" y="361"/>
                    <a:pt x="83" y="360"/>
                  </a:cubicBezTo>
                  <a:cubicBezTo>
                    <a:pt x="84" y="360"/>
                    <a:pt x="85" y="361"/>
                    <a:pt x="85" y="361"/>
                  </a:cubicBezTo>
                  <a:cubicBezTo>
                    <a:pt x="86" y="362"/>
                    <a:pt x="87" y="363"/>
                    <a:pt x="87" y="365"/>
                  </a:cubicBezTo>
                  <a:cubicBezTo>
                    <a:pt x="87" y="365"/>
                    <a:pt x="87" y="366"/>
                    <a:pt x="88" y="366"/>
                  </a:cubicBezTo>
                  <a:cubicBezTo>
                    <a:pt x="89" y="367"/>
                    <a:pt x="89" y="369"/>
                    <a:pt x="88" y="371"/>
                  </a:cubicBezTo>
                  <a:cubicBezTo>
                    <a:pt x="88" y="372"/>
                    <a:pt x="88" y="372"/>
                    <a:pt x="89" y="373"/>
                  </a:cubicBezTo>
                  <a:cubicBezTo>
                    <a:pt x="89" y="374"/>
                    <a:pt x="89" y="378"/>
                    <a:pt x="88" y="380"/>
                  </a:cubicBezTo>
                  <a:cubicBezTo>
                    <a:pt x="87" y="380"/>
                    <a:pt x="87" y="381"/>
                    <a:pt x="88" y="381"/>
                  </a:cubicBezTo>
                  <a:cubicBezTo>
                    <a:pt x="89" y="383"/>
                    <a:pt x="87" y="387"/>
                    <a:pt x="86" y="389"/>
                  </a:cubicBezTo>
                  <a:cubicBezTo>
                    <a:pt x="85" y="390"/>
                    <a:pt x="85" y="390"/>
                    <a:pt x="86" y="391"/>
                  </a:cubicBezTo>
                  <a:cubicBezTo>
                    <a:pt x="87" y="393"/>
                    <a:pt x="85" y="395"/>
                    <a:pt x="85" y="397"/>
                  </a:cubicBezTo>
                  <a:cubicBezTo>
                    <a:pt x="85" y="398"/>
                    <a:pt x="86" y="401"/>
                    <a:pt x="88" y="400"/>
                  </a:cubicBezTo>
                  <a:cubicBezTo>
                    <a:pt x="88" y="400"/>
                    <a:pt x="87" y="399"/>
                    <a:pt x="88" y="398"/>
                  </a:cubicBezTo>
                  <a:cubicBezTo>
                    <a:pt x="88" y="397"/>
                    <a:pt x="89" y="396"/>
                    <a:pt x="89" y="395"/>
                  </a:cubicBezTo>
                  <a:cubicBezTo>
                    <a:pt x="90" y="394"/>
                    <a:pt x="89" y="393"/>
                    <a:pt x="89" y="392"/>
                  </a:cubicBezTo>
                  <a:cubicBezTo>
                    <a:pt x="90" y="391"/>
                    <a:pt x="90" y="391"/>
                    <a:pt x="91" y="390"/>
                  </a:cubicBezTo>
                  <a:cubicBezTo>
                    <a:pt x="91" y="390"/>
                    <a:pt x="91" y="389"/>
                    <a:pt x="91" y="388"/>
                  </a:cubicBezTo>
                  <a:cubicBezTo>
                    <a:pt x="92" y="386"/>
                    <a:pt x="92" y="384"/>
                    <a:pt x="92" y="382"/>
                  </a:cubicBezTo>
                  <a:cubicBezTo>
                    <a:pt x="93" y="380"/>
                    <a:pt x="94" y="376"/>
                    <a:pt x="92" y="373"/>
                  </a:cubicBezTo>
                  <a:cubicBezTo>
                    <a:pt x="93" y="371"/>
                    <a:pt x="93" y="365"/>
                    <a:pt x="90" y="363"/>
                  </a:cubicBezTo>
                  <a:cubicBezTo>
                    <a:pt x="90" y="361"/>
                    <a:pt x="89" y="360"/>
                    <a:pt x="87" y="359"/>
                  </a:cubicBezTo>
                  <a:cubicBezTo>
                    <a:pt x="86" y="358"/>
                    <a:pt x="85" y="358"/>
                    <a:pt x="84" y="357"/>
                  </a:cubicBezTo>
                  <a:cubicBezTo>
                    <a:pt x="84" y="357"/>
                    <a:pt x="83" y="356"/>
                    <a:pt x="82" y="356"/>
                  </a:cubicBezTo>
                  <a:cubicBezTo>
                    <a:pt x="82" y="355"/>
                    <a:pt x="80" y="355"/>
                    <a:pt x="80" y="355"/>
                  </a:cubicBezTo>
                  <a:cubicBezTo>
                    <a:pt x="78" y="354"/>
                    <a:pt x="77" y="352"/>
                    <a:pt x="78" y="351"/>
                  </a:cubicBezTo>
                  <a:cubicBezTo>
                    <a:pt x="78" y="350"/>
                    <a:pt x="79" y="350"/>
                    <a:pt x="79" y="349"/>
                  </a:cubicBezTo>
                  <a:cubicBezTo>
                    <a:pt x="80" y="347"/>
                    <a:pt x="80" y="346"/>
                    <a:pt x="81" y="345"/>
                  </a:cubicBezTo>
                  <a:cubicBezTo>
                    <a:pt x="82" y="344"/>
                    <a:pt x="84" y="344"/>
                    <a:pt x="85" y="343"/>
                  </a:cubicBezTo>
                  <a:cubicBezTo>
                    <a:pt x="86" y="342"/>
                    <a:pt x="87" y="340"/>
                    <a:pt x="88" y="338"/>
                  </a:cubicBezTo>
                  <a:cubicBezTo>
                    <a:pt x="90" y="337"/>
                    <a:pt x="93" y="334"/>
                    <a:pt x="93" y="331"/>
                  </a:cubicBezTo>
                  <a:cubicBezTo>
                    <a:pt x="96" y="328"/>
                    <a:pt x="98" y="323"/>
                    <a:pt x="98" y="320"/>
                  </a:cubicBezTo>
                  <a:cubicBezTo>
                    <a:pt x="100" y="318"/>
                    <a:pt x="101" y="314"/>
                    <a:pt x="102" y="311"/>
                  </a:cubicBezTo>
                  <a:cubicBezTo>
                    <a:pt x="103" y="309"/>
                    <a:pt x="103" y="309"/>
                    <a:pt x="104" y="308"/>
                  </a:cubicBezTo>
                  <a:cubicBezTo>
                    <a:pt x="106" y="308"/>
                    <a:pt x="109" y="308"/>
                    <a:pt x="112" y="308"/>
                  </a:cubicBezTo>
                  <a:cubicBezTo>
                    <a:pt x="113" y="309"/>
                    <a:pt x="114" y="309"/>
                    <a:pt x="116" y="309"/>
                  </a:cubicBezTo>
                  <a:cubicBezTo>
                    <a:pt x="116" y="310"/>
                    <a:pt x="116" y="309"/>
                    <a:pt x="116" y="310"/>
                  </a:cubicBezTo>
                  <a:cubicBezTo>
                    <a:pt x="116" y="310"/>
                    <a:pt x="116" y="310"/>
                    <a:pt x="117" y="311"/>
                  </a:cubicBezTo>
                  <a:cubicBezTo>
                    <a:pt x="116" y="312"/>
                    <a:pt x="116" y="313"/>
                    <a:pt x="117" y="315"/>
                  </a:cubicBezTo>
                  <a:cubicBezTo>
                    <a:pt x="117" y="315"/>
                    <a:pt x="117" y="316"/>
                    <a:pt x="117" y="316"/>
                  </a:cubicBezTo>
                  <a:cubicBezTo>
                    <a:pt x="115" y="318"/>
                    <a:pt x="115" y="321"/>
                    <a:pt x="115" y="325"/>
                  </a:cubicBezTo>
                  <a:cubicBezTo>
                    <a:pt x="113" y="328"/>
                    <a:pt x="114" y="333"/>
                    <a:pt x="114" y="336"/>
                  </a:cubicBezTo>
                  <a:cubicBezTo>
                    <a:pt x="112" y="339"/>
                    <a:pt x="110" y="344"/>
                    <a:pt x="111" y="347"/>
                  </a:cubicBezTo>
                  <a:lnTo>
                    <a:pt x="111" y="348"/>
                  </a:lnTo>
                  <a:cubicBezTo>
                    <a:pt x="112" y="351"/>
                    <a:pt x="113" y="358"/>
                    <a:pt x="118" y="359"/>
                  </a:cubicBezTo>
                  <a:cubicBezTo>
                    <a:pt x="119" y="360"/>
                    <a:pt x="120" y="361"/>
                    <a:pt x="121" y="362"/>
                  </a:cubicBezTo>
                  <a:cubicBezTo>
                    <a:pt x="122" y="362"/>
                    <a:pt x="123" y="362"/>
                    <a:pt x="123" y="362"/>
                  </a:cubicBezTo>
                  <a:cubicBezTo>
                    <a:pt x="124" y="362"/>
                    <a:pt x="125" y="362"/>
                    <a:pt x="125" y="361"/>
                  </a:cubicBezTo>
                  <a:cubicBezTo>
                    <a:pt x="128" y="360"/>
                    <a:pt x="130" y="355"/>
                    <a:pt x="131" y="350"/>
                  </a:cubicBezTo>
                  <a:cubicBezTo>
                    <a:pt x="132" y="376"/>
                    <a:pt x="137" y="394"/>
                    <a:pt x="148" y="411"/>
                  </a:cubicBezTo>
                  <a:cubicBezTo>
                    <a:pt x="160" y="431"/>
                    <a:pt x="181" y="449"/>
                    <a:pt x="217" y="473"/>
                  </a:cubicBezTo>
                  <a:lnTo>
                    <a:pt x="219" y="475"/>
                  </a:lnTo>
                  <a:lnTo>
                    <a:pt x="221" y="473"/>
                  </a:lnTo>
                  <a:cubicBezTo>
                    <a:pt x="256" y="449"/>
                    <a:pt x="277" y="431"/>
                    <a:pt x="289" y="411"/>
                  </a:cubicBezTo>
                  <a:cubicBezTo>
                    <a:pt x="300" y="394"/>
                    <a:pt x="305" y="376"/>
                    <a:pt x="306" y="350"/>
                  </a:cubicBezTo>
                  <a:cubicBezTo>
                    <a:pt x="307" y="355"/>
                    <a:pt x="309" y="360"/>
                    <a:pt x="312" y="361"/>
                  </a:cubicBezTo>
                  <a:cubicBezTo>
                    <a:pt x="313" y="362"/>
                    <a:pt x="313" y="362"/>
                    <a:pt x="314" y="362"/>
                  </a:cubicBezTo>
                  <a:cubicBezTo>
                    <a:pt x="315" y="362"/>
                    <a:pt x="315" y="362"/>
                    <a:pt x="316" y="362"/>
                  </a:cubicBezTo>
                  <a:cubicBezTo>
                    <a:pt x="317" y="361"/>
                    <a:pt x="319" y="360"/>
                    <a:pt x="320" y="359"/>
                  </a:cubicBezTo>
                  <a:cubicBezTo>
                    <a:pt x="324" y="358"/>
                    <a:pt x="326" y="351"/>
                    <a:pt x="326" y="348"/>
                  </a:cubicBezTo>
                  <a:lnTo>
                    <a:pt x="326" y="347"/>
                  </a:lnTo>
                  <a:cubicBezTo>
                    <a:pt x="327" y="344"/>
                    <a:pt x="325" y="339"/>
                    <a:pt x="323" y="336"/>
                  </a:cubicBezTo>
                  <a:cubicBezTo>
                    <a:pt x="324" y="333"/>
                    <a:pt x="325" y="328"/>
                    <a:pt x="322" y="325"/>
                  </a:cubicBezTo>
                  <a:cubicBezTo>
                    <a:pt x="322" y="321"/>
                    <a:pt x="322" y="318"/>
                    <a:pt x="320" y="316"/>
                  </a:cubicBezTo>
                  <a:cubicBezTo>
                    <a:pt x="320" y="316"/>
                    <a:pt x="321" y="315"/>
                    <a:pt x="321" y="315"/>
                  </a:cubicBezTo>
                  <a:cubicBezTo>
                    <a:pt x="321" y="313"/>
                    <a:pt x="322" y="312"/>
                    <a:pt x="321" y="311"/>
                  </a:cubicBezTo>
                  <a:cubicBezTo>
                    <a:pt x="321" y="310"/>
                    <a:pt x="321" y="310"/>
                    <a:pt x="321" y="310"/>
                  </a:cubicBezTo>
                  <a:cubicBezTo>
                    <a:pt x="321" y="309"/>
                    <a:pt x="321" y="310"/>
                    <a:pt x="321" y="309"/>
                  </a:cubicBezTo>
                  <a:cubicBezTo>
                    <a:pt x="323" y="309"/>
                    <a:pt x="324" y="309"/>
                    <a:pt x="326" y="308"/>
                  </a:cubicBezTo>
                  <a:cubicBezTo>
                    <a:pt x="328" y="308"/>
                    <a:pt x="331" y="308"/>
                    <a:pt x="333" y="308"/>
                  </a:cubicBezTo>
                  <a:cubicBezTo>
                    <a:pt x="334" y="309"/>
                    <a:pt x="334" y="309"/>
                    <a:pt x="336" y="311"/>
                  </a:cubicBezTo>
                  <a:cubicBezTo>
                    <a:pt x="336" y="314"/>
                    <a:pt x="337" y="318"/>
                    <a:pt x="339" y="320"/>
                  </a:cubicBezTo>
                  <a:cubicBezTo>
                    <a:pt x="340" y="323"/>
                    <a:pt x="341" y="328"/>
                    <a:pt x="344" y="331"/>
                  </a:cubicBezTo>
                  <a:cubicBezTo>
                    <a:pt x="345" y="334"/>
                    <a:pt x="347" y="337"/>
                    <a:pt x="350" y="338"/>
                  </a:cubicBezTo>
                  <a:cubicBezTo>
                    <a:pt x="350" y="340"/>
                    <a:pt x="351" y="342"/>
                    <a:pt x="352" y="343"/>
                  </a:cubicBezTo>
                  <a:cubicBezTo>
                    <a:pt x="354" y="344"/>
                    <a:pt x="355" y="344"/>
                    <a:pt x="356" y="345"/>
                  </a:cubicBezTo>
                  <a:cubicBezTo>
                    <a:pt x="358" y="346"/>
                    <a:pt x="358" y="347"/>
                    <a:pt x="358" y="349"/>
                  </a:cubicBezTo>
                  <a:cubicBezTo>
                    <a:pt x="358" y="350"/>
                    <a:pt x="359" y="350"/>
                    <a:pt x="359" y="351"/>
                  </a:cubicBezTo>
                  <a:cubicBezTo>
                    <a:pt x="360" y="352"/>
                    <a:pt x="359" y="354"/>
                    <a:pt x="357" y="355"/>
                  </a:cubicBezTo>
                  <a:cubicBezTo>
                    <a:pt x="357" y="355"/>
                    <a:pt x="355" y="355"/>
                    <a:pt x="355" y="356"/>
                  </a:cubicBezTo>
                  <a:cubicBezTo>
                    <a:pt x="354" y="356"/>
                    <a:pt x="353" y="357"/>
                    <a:pt x="353" y="357"/>
                  </a:cubicBezTo>
                  <a:cubicBezTo>
                    <a:pt x="352" y="358"/>
                    <a:pt x="351" y="358"/>
                    <a:pt x="350" y="359"/>
                  </a:cubicBezTo>
                  <a:cubicBezTo>
                    <a:pt x="349" y="360"/>
                    <a:pt x="347" y="361"/>
                    <a:pt x="347" y="363"/>
                  </a:cubicBezTo>
                  <a:cubicBezTo>
                    <a:pt x="345" y="365"/>
                    <a:pt x="344" y="371"/>
                    <a:pt x="345" y="373"/>
                  </a:cubicBezTo>
                  <a:cubicBezTo>
                    <a:pt x="344" y="376"/>
                    <a:pt x="345" y="380"/>
                    <a:pt x="346" y="382"/>
                  </a:cubicBezTo>
                  <a:cubicBezTo>
                    <a:pt x="345" y="384"/>
                    <a:pt x="345" y="386"/>
                    <a:pt x="346" y="388"/>
                  </a:cubicBezTo>
                  <a:cubicBezTo>
                    <a:pt x="346" y="389"/>
                    <a:pt x="346" y="390"/>
                    <a:pt x="347" y="390"/>
                  </a:cubicBezTo>
                  <a:cubicBezTo>
                    <a:pt x="347" y="391"/>
                    <a:pt x="348" y="391"/>
                    <a:pt x="348" y="392"/>
                  </a:cubicBezTo>
                  <a:cubicBezTo>
                    <a:pt x="349" y="393"/>
                    <a:pt x="347" y="394"/>
                    <a:pt x="348" y="395"/>
                  </a:cubicBezTo>
                  <a:cubicBezTo>
                    <a:pt x="348" y="396"/>
                    <a:pt x="349" y="397"/>
                    <a:pt x="350" y="398"/>
                  </a:cubicBezTo>
                  <a:cubicBezTo>
                    <a:pt x="350" y="399"/>
                    <a:pt x="350" y="400"/>
                    <a:pt x="350" y="400"/>
                  </a:cubicBezTo>
                  <a:cubicBezTo>
                    <a:pt x="352" y="401"/>
                    <a:pt x="353" y="398"/>
                    <a:pt x="352" y="397"/>
                  </a:cubicBezTo>
                  <a:cubicBezTo>
                    <a:pt x="352" y="395"/>
                    <a:pt x="350" y="393"/>
                    <a:pt x="352" y="391"/>
                  </a:cubicBezTo>
                  <a:cubicBezTo>
                    <a:pt x="352" y="390"/>
                    <a:pt x="352" y="390"/>
                    <a:pt x="352" y="389"/>
                  </a:cubicBezTo>
                  <a:cubicBezTo>
                    <a:pt x="350" y="387"/>
                    <a:pt x="349" y="383"/>
                    <a:pt x="350" y="381"/>
                  </a:cubicBezTo>
                  <a:cubicBezTo>
                    <a:pt x="350" y="381"/>
                    <a:pt x="350" y="380"/>
                    <a:pt x="350" y="380"/>
                  </a:cubicBezTo>
                  <a:cubicBezTo>
                    <a:pt x="349" y="378"/>
                    <a:pt x="348" y="374"/>
                    <a:pt x="349" y="373"/>
                  </a:cubicBezTo>
                  <a:cubicBezTo>
                    <a:pt x="349" y="372"/>
                    <a:pt x="349" y="372"/>
                    <a:pt x="349" y="371"/>
                  </a:cubicBezTo>
                  <a:cubicBezTo>
                    <a:pt x="348" y="369"/>
                    <a:pt x="348" y="367"/>
                    <a:pt x="350" y="366"/>
                  </a:cubicBezTo>
                  <a:cubicBezTo>
                    <a:pt x="350" y="366"/>
                    <a:pt x="350" y="365"/>
                    <a:pt x="350" y="365"/>
                  </a:cubicBezTo>
                  <a:cubicBezTo>
                    <a:pt x="350" y="363"/>
                    <a:pt x="351" y="362"/>
                    <a:pt x="352" y="361"/>
                  </a:cubicBezTo>
                  <a:cubicBezTo>
                    <a:pt x="352" y="361"/>
                    <a:pt x="353" y="360"/>
                    <a:pt x="354" y="360"/>
                  </a:cubicBezTo>
                  <a:cubicBezTo>
                    <a:pt x="354" y="361"/>
                    <a:pt x="355" y="360"/>
                    <a:pt x="355" y="360"/>
                  </a:cubicBezTo>
                  <a:cubicBezTo>
                    <a:pt x="356" y="359"/>
                    <a:pt x="357" y="359"/>
                    <a:pt x="358" y="358"/>
                  </a:cubicBezTo>
                  <a:cubicBezTo>
                    <a:pt x="360" y="358"/>
                    <a:pt x="360" y="359"/>
                    <a:pt x="361" y="359"/>
                  </a:cubicBezTo>
                  <a:cubicBezTo>
                    <a:pt x="361" y="359"/>
                    <a:pt x="361" y="359"/>
                    <a:pt x="362" y="359"/>
                  </a:cubicBezTo>
                  <a:cubicBezTo>
                    <a:pt x="364" y="359"/>
                    <a:pt x="365" y="360"/>
                    <a:pt x="365" y="361"/>
                  </a:cubicBezTo>
                  <a:cubicBezTo>
                    <a:pt x="365" y="361"/>
                    <a:pt x="365" y="361"/>
                    <a:pt x="365" y="362"/>
                  </a:cubicBezTo>
                  <a:cubicBezTo>
                    <a:pt x="365" y="362"/>
                    <a:pt x="363" y="361"/>
                    <a:pt x="363" y="361"/>
                  </a:cubicBezTo>
                  <a:cubicBezTo>
                    <a:pt x="362" y="361"/>
                    <a:pt x="361" y="362"/>
                    <a:pt x="360" y="363"/>
                  </a:cubicBezTo>
                  <a:cubicBezTo>
                    <a:pt x="360" y="363"/>
                    <a:pt x="359" y="364"/>
                    <a:pt x="359" y="363"/>
                  </a:cubicBezTo>
                  <a:cubicBezTo>
                    <a:pt x="358" y="363"/>
                    <a:pt x="357" y="364"/>
                    <a:pt x="357" y="364"/>
                  </a:cubicBezTo>
                  <a:cubicBezTo>
                    <a:pt x="356" y="365"/>
                    <a:pt x="355" y="367"/>
                    <a:pt x="355" y="369"/>
                  </a:cubicBezTo>
                  <a:cubicBezTo>
                    <a:pt x="355" y="370"/>
                    <a:pt x="355" y="370"/>
                    <a:pt x="355" y="370"/>
                  </a:cubicBezTo>
                  <a:cubicBezTo>
                    <a:pt x="353" y="371"/>
                    <a:pt x="353" y="374"/>
                    <a:pt x="354" y="375"/>
                  </a:cubicBezTo>
                  <a:cubicBezTo>
                    <a:pt x="354" y="376"/>
                    <a:pt x="354" y="377"/>
                    <a:pt x="354" y="377"/>
                  </a:cubicBezTo>
                  <a:cubicBezTo>
                    <a:pt x="353" y="378"/>
                    <a:pt x="352" y="383"/>
                    <a:pt x="353" y="385"/>
                  </a:cubicBezTo>
                  <a:cubicBezTo>
                    <a:pt x="354" y="386"/>
                    <a:pt x="355" y="388"/>
                    <a:pt x="355" y="390"/>
                  </a:cubicBezTo>
                  <a:cubicBezTo>
                    <a:pt x="355" y="391"/>
                    <a:pt x="355" y="392"/>
                    <a:pt x="355" y="393"/>
                  </a:cubicBezTo>
                  <a:cubicBezTo>
                    <a:pt x="355" y="393"/>
                    <a:pt x="355" y="394"/>
                    <a:pt x="355" y="395"/>
                  </a:cubicBezTo>
                  <a:cubicBezTo>
                    <a:pt x="355" y="396"/>
                    <a:pt x="355" y="396"/>
                    <a:pt x="355" y="398"/>
                  </a:cubicBezTo>
                  <a:cubicBezTo>
                    <a:pt x="356" y="398"/>
                    <a:pt x="356" y="399"/>
                    <a:pt x="356" y="400"/>
                  </a:cubicBezTo>
                  <a:cubicBezTo>
                    <a:pt x="356" y="400"/>
                    <a:pt x="356" y="401"/>
                    <a:pt x="356" y="402"/>
                  </a:cubicBezTo>
                  <a:cubicBezTo>
                    <a:pt x="356" y="403"/>
                    <a:pt x="359" y="404"/>
                    <a:pt x="359" y="406"/>
                  </a:cubicBezTo>
                  <a:cubicBezTo>
                    <a:pt x="358" y="408"/>
                    <a:pt x="356" y="407"/>
                    <a:pt x="355" y="407"/>
                  </a:cubicBezTo>
                  <a:cubicBezTo>
                    <a:pt x="353" y="407"/>
                    <a:pt x="353" y="408"/>
                    <a:pt x="352" y="409"/>
                  </a:cubicBezTo>
                  <a:cubicBezTo>
                    <a:pt x="351" y="409"/>
                    <a:pt x="349" y="409"/>
                    <a:pt x="347" y="409"/>
                  </a:cubicBezTo>
                  <a:cubicBezTo>
                    <a:pt x="346" y="409"/>
                    <a:pt x="345" y="409"/>
                    <a:pt x="343" y="409"/>
                  </a:cubicBezTo>
                  <a:cubicBezTo>
                    <a:pt x="342" y="410"/>
                    <a:pt x="341" y="411"/>
                    <a:pt x="339" y="411"/>
                  </a:cubicBezTo>
                  <a:cubicBezTo>
                    <a:pt x="338" y="411"/>
                    <a:pt x="336" y="410"/>
                    <a:pt x="335" y="411"/>
                  </a:cubicBezTo>
                  <a:cubicBezTo>
                    <a:pt x="334" y="411"/>
                    <a:pt x="334" y="412"/>
                    <a:pt x="333" y="412"/>
                  </a:cubicBezTo>
                  <a:cubicBezTo>
                    <a:pt x="332" y="413"/>
                    <a:pt x="331" y="413"/>
                    <a:pt x="330" y="413"/>
                  </a:cubicBezTo>
                  <a:cubicBezTo>
                    <a:pt x="328" y="413"/>
                    <a:pt x="328" y="415"/>
                    <a:pt x="326" y="415"/>
                  </a:cubicBezTo>
                  <a:cubicBezTo>
                    <a:pt x="325" y="415"/>
                    <a:pt x="321" y="413"/>
                    <a:pt x="321" y="416"/>
                  </a:cubicBezTo>
                  <a:cubicBezTo>
                    <a:pt x="322" y="417"/>
                    <a:pt x="324" y="418"/>
                    <a:pt x="327" y="420"/>
                  </a:cubicBezTo>
                  <a:cubicBezTo>
                    <a:pt x="325" y="428"/>
                    <a:pt x="323" y="428"/>
                    <a:pt x="321" y="429"/>
                  </a:cubicBezTo>
                  <a:cubicBezTo>
                    <a:pt x="320" y="429"/>
                    <a:pt x="320" y="429"/>
                    <a:pt x="319" y="429"/>
                  </a:cubicBezTo>
                  <a:cubicBezTo>
                    <a:pt x="318" y="429"/>
                    <a:pt x="318" y="429"/>
                    <a:pt x="318" y="429"/>
                  </a:cubicBezTo>
                  <a:cubicBezTo>
                    <a:pt x="317" y="427"/>
                    <a:pt x="319" y="426"/>
                    <a:pt x="321" y="421"/>
                  </a:cubicBezTo>
                  <a:cubicBezTo>
                    <a:pt x="322" y="419"/>
                    <a:pt x="321" y="418"/>
                    <a:pt x="320" y="421"/>
                  </a:cubicBezTo>
                  <a:cubicBezTo>
                    <a:pt x="319" y="422"/>
                    <a:pt x="316" y="426"/>
                    <a:pt x="315" y="425"/>
                  </a:cubicBezTo>
                  <a:cubicBezTo>
                    <a:pt x="314" y="425"/>
                    <a:pt x="314" y="425"/>
                    <a:pt x="313" y="425"/>
                  </a:cubicBezTo>
                  <a:cubicBezTo>
                    <a:pt x="313" y="424"/>
                    <a:pt x="317" y="418"/>
                    <a:pt x="319" y="416"/>
                  </a:cubicBezTo>
                  <a:cubicBezTo>
                    <a:pt x="321" y="414"/>
                    <a:pt x="319" y="413"/>
                    <a:pt x="321" y="411"/>
                  </a:cubicBezTo>
                  <a:cubicBezTo>
                    <a:pt x="321" y="411"/>
                    <a:pt x="321" y="411"/>
                    <a:pt x="322" y="411"/>
                  </a:cubicBezTo>
                  <a:cubicBezTo>
                    <a:pt x="322" y="411"/>
                    <a:pt x="322" y="410"/>
                    <a:pt x="323" y="410"/>
                  </a:cubicBezTo>
                  <a:cubicBezTo>
                    <a:pt x="324" y="408"/>
                    <a:pt x="327" y="407"/>
                    <a:pt x="328" y="408"/>
                  </a:cubicBezTo>
                  <a:cubicBezTo>
                    <a:pt x="328" y="408"/>
                    <a:pt x="329" y="408"/>
                    <a:pt x="329" y="408"/>
                  </a:cubicBezTo>
                  <a:cubicBezTo>
                    <a:pt x="332" y="407"/>
                    <a:pt x="335" y="406"/>
                    <a:pt x="336" y="406"/>
                  </a:cubicBezTo>
                  <a:cubicBezTo>
                    <a:pt x="336" y="407"/>
                    <a:pt x="337" y="407"/>
                    <a:pt x="337" y="407"/>
                  </a:cubicBezTo>
                  <a:cubicBezTo>
                    <a:pt x="338" y="406"/>
                    <a:pt x="339" y="406"/>
                    <a:pt x="339" y="406"/>
                  </a:cubicBezTo>
                  <a:cubicBezTo>
                    <a:pt x="341" y="405"/>
                    <a:pt x="342" y="405"/>
                    <a:pt x="343" y="405"/>
                  </a:cubicBezTo>
                  <a:cubicBezTo>
                    <a:pt x="344" y="404"/>
                    <a:pt x="345" y="404"/>
                    <a:pt x="346" y="403"/>
                  </a:cubicBezTo>
                  <a:cubicBezTo>
                    <a:pt x="346" y="403"/>
                    <a:pt x="347" y="402"/>
                    <a:pt x="347" y="402"/>
                  </a:cubicBezTo>
                  <a:cubicBezTo>
                    <a:pt x="348" y="402"/>
                    <a:pt x="348" y="401"/>
                    <a:pt x="347" y="401"/>
                  </a:cubicBezTo>
                  <a:cubicBezTo>
                    <a:pt x="347" y="401"/>
                    <a:pt x="345" y="402"/>
                    <a:pt x="345" y="402"/>
                  </a:cubicBezTo>
                  <a:cubicBezTo>
                    <a:pt x="344" y="402"/>
                    <a:pt x="344" y="402"/>
                    <a:pt x="343" y="402"/>
                  </a:cubicBezTo>
                  <a:cubicBezTo>
                    <a:pt x="342" y="402"/>
                    <a:pt x="342" y="402"/>
                    <a:pt x="341" y="402"/>
                  </a:cubicBezTo>
                  <a:cubicBezTo>
                    <a:pt x="340" y="402"/>
                    <a:pt x="339" y="403"/>
                    <a:pt x="339" y="403"/>
                  </a:cubicBezTo>
                  <a:cubicBezTo>
                    <a:pt x="338" y="403"/>
                    <a:pt x="338" y="403"/>
                    <a:pt x="338" y="403"/>
                  </a:cubicBezTo>
                  <a:cubicBezTo>
                    <a:pt x="337" y="403"/>
                    <a:pt x="337" y="404"/>
                    <a:pt x="336" y="404"/>
                  </a:cubicBezTo>
                  <a:cubicBezTo>
                    <a:pt x="334" y="403"/>
                    <a:pt x="331" y="404"/>
                    <a:pt x="329" y="405"/>
                  </a:cubicBezTo>
                  <a:cubicBezTo>
                    <a:pt x="326" y="404"/>
                    <a:pt x="323" y="406"/>
                    <a:pt x="321" y="408"/>
                  </a:cubicBezTo>
                  <a:cubicBezTo>
                    <a:pt x="320" y="408"/>
                    <a:pt x="319" y="409"/>
                    <a:pt x="318" y="410"/>
                  </a:cubicBezTo>
                  <a:cubicBezTo>
                    <a:pt x="317" y="411"/>
                    <a:pt x="317" y="412"/>
                    <a:pt x="317" y="414"/>
                  </a:cubicBezTo>
                  <a:cubicBezTo>
                    <a:pt x="316" y="416"/>
                    <a:pt x="313" y="419"/>
                    <a:pt x="311" y="423"/>
                  </a:cubicBezTo>
                  <a:cubicBezTo>
                    <a:pt x="310" y="424"/>
                    <a:pt x="310" y="426"/>
                    <a:pt x="310" y="427"/>
                  </a:cubicBezTo>
                  <a:cubicBezTo>
                    <a:pt x="310" y="428"/>
                    <a:pt x="312" y="428"/>
                    <a:pt x="313" y="429"/>
                  </a:cubicBezTo>
                  <a:cubicBezTo>
                    <a:pt x="313" y="431"/>
                    <a:pt x="313" y="431"/>
                    <a:pt x="314" y="432"/>
                  </a:cubicBezTo>
                  <a:cubicBezTo>
                    <a:pt x="315" y="432"/>
                    <a:pt x="316" y="433"/>
                    <a:pt x="320" y="433"/>
                  </a:cubicBezTo>
                  <a:cubicBezTo>
                    <a:pt x="320" y="433"/>
                    <a:pt x="320" y="433"/>
                    <a:pt x="321" y="433"/>
                  </a:cubicBezTo>
                  <a:cubicBezTo>
                    <a:pt x="324" y="433"/>
                    <a:pt x="328" y="432"/>
                    <a:pt x="330" y="422"/>
                  </a:cubicBezTo>
                  <a:cubicBezTo>
                    <a:pt x="332" y="423"/>
                    <a:pt x="334" y="423"/>
                    <a:pt x="335" y="423"/>
                  </a:cubicBezTo>
                  <a:cubicBezTo>
                    <a:pt x="338" y="423"/>
                    <a:pt x="341" y="421"/>
                    <a:pt x="343" y="420"/>
                  </a:cubicBezTo>
                  <a:cubicBezTo>
                    <a:pt x="345" y="420"/>
                    <a:pt x="348" y="420"/>
                    <a:pt x="350" y="419"/>
                  </a:cubicBezTo>
                  <a:cubicBezTo>
                    <a:pt x="352" y="419"/>
                    <a:pt x="356" y="419"/>
                    <a:pt x="358" y="417"/>
                  </a:cubicBezTo>
                  <a:cubicBezTo>
                    <a:pt x="360" y="417"/>
                    <a:pt x="364" y="417"/>
                    <a:pt x="367" y="416"/>
                  </a:cubicBezTo>
                  <a:cubicBezTo>
                    <a:pt x="369" y="416"/>
                    <a:pt x="372" y="414"/>
                    <a:pt x="373" y="411"/>
                  </a:cubicBezTo>
                  <a:cubicBezTo>
                    <a:pt x="374" y="410"/>
                    <a:pt x="375" y="407"/>
                    <a:pt x="375" y="405"/>
                  </a:cubicBezTo>
                  <a:cubicBezTo>
                    <a:pt x="374" y="405"/>
                    <a:pt x="375" y="403"/>
                    <a:pt x="376" y="403"/>
                  </a:cubicBezTo>
                  <a:cubicBezTo>
                    <a:pt x="376" y="402"/>
                    <a:pt x="376" y="401"/>
                    <a:pt x="376" y="400"/>
                  </a:cubicBezTo>
                  <a:cubicBezTo>
                    <a:pt x="377" y="399"/>
                    <a:pt x="378" y="400"/>
                    <a:pt x="379" y="401"/>
                  </a:cubicBezTo>
                  <a:cubicBezTo>
                    <a:pt x="380" y="402"/>
                    <a:pt x="380" y="403"/>
                    <a:pt x="381" y="405"/>
                  </a:cubicBezTo>
                  <a:cubicBezTo>
                    <a:pt x="383" y="407"/>
                    <a:pt x="385" y="408"/>
                    <a:pt x="387" y="409"/>
                  </a:cubicBezTo>
                  <a:cubicBezTo>
                    <a:pt x="387" y="409"/>
                    <a:pt x="387" y="409"/>
                    <a:pt x="388" y="409"/>
                  </a:cubicBezTo>
                  <a:cubicBezTo>
                    <a:pt x="389" y="410"/>
                    <a:pt x="392" y="414"/>
                    <a:pt x="395" y="416"/>
                  </a:cubicBezTo>
                  <a:cubicBezTo>
                    <a:pt x="397" y="418"/>
                    <a:pt x="400" y="420"/>
                    <a:pt x="403" y="421"/>
                  </a:cubicBezTo>
                  <a:cubicBezTo>
                    <a:pt x="403" y="423"/>
                    <a:pt x="405" y="424"/>
                    <a:pt x="406" y="425"/>
                  </a:cubicBezTo>
                  <a:cubicBezTo>
                    <a:pt x="407" y="426"/>
                    <a:pt x="407" y="426"/>
                    <a:pt x="407" y="428"/>
                  </a:cubicBezTo>
                  <a:cubicBezTo>
                    <a:pt x="406" y="430"/>
                    <a:pt x="406" y="431"/>
                    <a:pt x="407" y="433"/>
                  </a:cubicBezTo>
                  <a:cubicBezTo>
                    <a:pt x="406" y="435"/>
                    <a:pt x="405" y="437"/>
                    <a:pt x="405" y="440"/>
                  </a:cubicBezTo>
                  <a:cubicBezTo>
                    <a:pt x="405" y="440"/>
                    <a:pt x="404" y="441"/>
                    <a:pt x="404" y="441"/>
                  </a:cubicBezTo>
                  <a:cubicBezTo>
                    <a:pt x="404" y="441"/>
                    <a:pt x="404" y="441"/>
                    <a:pt x="404" y="442"/>
                  </a:cubicBezTo>
                  <a:cubicBezTo>
                    <a:pt x="403" y="443"/>
                    <a:pt x="403" y="445"/>
                    <a:pt x="404" y="447"/>
                  </a:cubicBezTo>
                  <a:cubicBezTo>
                    <a:pt x="404" y="447"/>
                    <a:pt x="404" y="447"/>
                    <a:pt x="404" y="447"/>
                  </a:cubicBezTo>
                  <a:cubicBezTo>
                    <a:pt x="403" y="449"/>
                    <a:pt x="401" y="452"/>
                    <a:pt x="399" y="454"/>
                  </a:cubicBezTo>
                  <a:cubicBezTo>
                    <a:pt x="397" y="456"/>
                    <a:pt x="396" y="458"/>
                    <a:pt x="396" y="459"/>
                  </a:cubicBezTo>
                  <a:cubicBezTo>
                    <a:pt x="397" y="460"/>
                    <a:pt x="398" y="461"/>
                    <a:pt x="399" y="462"/>
                  </a:cubicBezTo>
                  <a:lnTo>
                    <a:pt x="398" y="462"/>
                  </a:lnTo>
                  <a:cubicBezTo>
                    <a:pt x="398" y="463"/>
                    <a:pt x="398" y="464"/>
                    <a:pt x="399" y="465"/>
                  </a:cubicBezTo>
                  <a:cubicBezTo>
                    <a:pt x="402" y="466"/>
                    <a:pt x="404" y="466"/>
                    <a:pt x="406" y="466"/>
                  </a:cubicBezTo>
                  <a:cubicBezTo>
                    <a:pt x="409" y="466"/>
                    <a:pt x="411" y="466"/>
                    <a:pt x="412" y="465"/>
                  </a:cubicBezTo>
                  <a:cubicBezTo>
                    <a:pt x="414" y="464"/>
                    <a:pt x="416" y="461"/>
                    <a:pt x="419" y="452"/>
                  </a:cubicBezTo>
                  <a:cubicBezTo>
                    <a:pt x="420" y="451"/>
                    <a:pt x="422" y="450"/>
                    <a:pt x="423" y="448"/>
                  </a:cubicBezTo>
                  <a:cubicBezTo>
                    <a:pt x="424" y="447"/>
                    <a:pt x="424" y="445"/>
                    <a:pt x="424" y="443"/>
                  </a:cubicBezTo>
                  <a:cubicBezTo>
                    <a:pt x="426" y="441"/>
                    <a:pt x="426" y="438"/>
                    <a:pt x="426" y="436"/>
                  </a:cubicBezTo>
                  <a:cubicBezTo>
                    <a:pt x="427" y="434"/>
                    <a:pt x="427" y="430"/>
                    <a:pt x="427" y="427"/>
                  </a:cubicBezTo>
                  <a:cubicBezTo>
                    <a:pt x="428" y="425"/>
                    <a:pt x="429" y="421"/>
                    <a:pt x="428" y="418"/>
                  </a:cubicBezTo>
                  <a:cubicBezTo>
                    <a:pt x="427" y="418"/>
                    <a:pt x="428" y="416"/>
                    <a:pt x="428" y="416"/>
                  </a:cubicBezTo>
                  <a:cubicBezTo>
                    <a:pt x="428" y="414"/>
                    <a:pt x="429" y="414"/>
                    <a:pt x="431" y="414"/>
                  </a:cubicBezTo>
                  <a:cubicBezTo>
                    <a:pt x="432" y="414"/>
                    <a:pt x="436" y="414"/>
                    <a:pt x="437" y="412"/>
                  </a:cubicBezTo>
                  <a:cubicBezTo>
                    <a:pt x="438" y="410"/>
                    <a:pt x="438" y="409"/>
                    <a:pt x="437" y="4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8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806" y="6496194"/>
            <a:ext cx="11368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06" y="341619"/>
            <a:ext cx="11368800" cy="7221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06" y="1764000"/>
            <a:ext cx="11368800" cy="4318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806" y="6496194"/>
            <a:ext cx="144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665D2CC-4252-47F2-B097-11C13CE34979}" type="datetimeFigureOut">
              <a:rPr lang="en-GB" smtClean="0"/>
              <a:pPr/>
              <a:t>24/11/2023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06" y="6496194"/>
            <a:ext cx="36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l"/>
            <a:fld id="{D2FAF238-3CAF-48B4-B2CE-2493745FA3B8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7" r:id="rId5"/>
    <p:sldLayoutId id="2147483658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52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 spc="-20" baseline="0">
          <a:solidFill>
            <a:schemeClr val="tx1"/>
          </a:solidFill>
          <a:latin typeface="Nunito Sans Black" panose="00000A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5000"/>
        </a:lnSpc>
        <a:spcBef>
          <a:spcPts val="70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95000"/>
        </a:lnSpc>
        <a:spcBef>
          <a:spcPts val="700"/>
        </a:spcBef>
        <a:buFont typeface="Nunito Sans Light" panose="00000400000000000000" pitchFamily="2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95000"/>
        </a:lnSpc>
        <a:spcBef>
          <a:spcPts val="400"/>
        </a:spcBef>
        <a:buFont typeface="Nunito Sans Light" panose="00000400000000000000" pitchFamily="2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chool.ox.ac.uk/sites/default/files/2023-06/The-Green-Phoenix-Framework-a-climate-positive-plan-for-economic-recovery-in-Ukraine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hdb.org.uk/carb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blue.blob.core.windows.net/media/Default/Imported%20Publication%20Docs/AHDB%20Cereals%20&amp;%20Oilseeds/Arable%20Focus/2023/Arable%20Focus%20(Winter%202023)%20V2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eobs.org/ukraine-conflict-environmental-briefing-the-climate-crisi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1.worldbank.org/curated/en/755621468319486733/pdf/918500WP0UKRAI0E0Box385344B00OUO090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eobs.org/ukraine-conflict-environmental-briefing-the-climate-crisi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ecoaction.org.ua/wp-content/uploads/2018/11/water-is-coming-double.pdf" TargetMode="Externa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eobs.org/ukraine-conflict-environmental-briefing-the-climate-crisis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o.org/3/cc3311en/cc3311en.pdf" TargetMode="External"/><Relationship Id="rId3" Type="http://schemas.openxmlformats.org/officeDocument/2006/relationships/hyperlink" Target="https://agricaptureco2.eu/the-six-principles-of-regenerative-farming-why-are-they-important/" TargetMode="External"/><Relationship Id="rId7" Type="http://schemas.openxmlformats.org/officeDocument/2006/relationships/hyperlink" Target="https://www.fao.org/3/cb6978en/cb6978en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limateknowledgeportal.worldbank.org/country/ukraine/climate-data-historical" TargetMode="External"/><Relationship Id="rId5" Type="http://schemas.openxmlformats.org/officeDocument/2006/relationships/hyperlink" Target="https://ceobs.org/ukraine-conflict-environmental-briefing-the-climate-crisis/" TargetMode="External"/><Relationship Id="rId10" Type="http://schemas.openxmlformats.org/officeDocument/2006/relationships/hyperlink" Target="https://documents1.worldbank.org/curated/en/893671643276478711/pdf/Ukraine-Building-Climate-Resilience-in-Agriculture-and-Forestry.pdf" TargetMode="External"/><Relationship Id="rId4" Type="http://schemas.openxmlformats.org/officeDocument/2006/relationships/hyperlink" Target="https://ahdb.org.uk/knowledge-library/arable-focus-the-journal-for-cereals-and-oilseeds" TargetMode="External"/><Relationship Id="rId9" Type="http://schemas.openxmlformats.org/officeDocument/2006/relationships/hyperlink" Target="https://documents1.worldbank.org/curated/en/755621468319486733/pdf/918500WP0UKRAI0E0Box385344B00OUO090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bs.org/ukraine-conflict-environmental-briefing-the-climate-crisi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odozo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knowledgeportal.worldbank.org/country/ukraine/climate-data-historica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knowledgeportal.worldbank.org/country/ukraine/climate-data-historica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86" y="9425"/>
            <a:ext cx="12203886" cy="68646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790" y="1916832"/>
            <a:ext cx="11368195" cy="3262432"/>
          </a:xfrm>
        </p:spPr>
        <p:txBody>
          <a:bodyPr/>
          <a:lstStyle/>
          <a:p>
            <a:pPr>
              <a:defRPr/>
            </a:pPr>
            <a:r>
              <a:rPr lang="en-GB" sz="6000" dirty="0"/>
              <a:t>Moving towards net zero and farming systems fit for the future</a:t>
            </a:r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Nicola D Cannon (Nicky)</a:t>
            </a:r>
            <a:b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of Agriculture</a:t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Specialism in agronomy</a:t>
            </a:r>
            <a:endParaRPr lang="en-GB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07D1F4-D45D-4024-BC3D-E8EF835A34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413" y="1052736"/>
            <a:ext cx="4068000" cy="5805264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D1139-38E0-4F1B-9848-DEF1EBDD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D5070-EC82-44E9-B521-2765CE9AE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550" y="6381328"/>
            <a:ext cx="7300800" cy="2272334"/>
          </a:xfrm>
        </p:spPr>
        <p:txBody>
          <a:bodyPr/>
          <a:lstStyle/>
          <a:p>
            <a:r>
              <a:rPr lang="en-GB" dirty="0"/>
              <a:t>World Bank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0D4D1-6F30-4E77-9C69-40A510351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8" y="1124744"/>
            <a:ext cx="9210675" cy="52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484BFBD-2A9F-41D2-A92C-BBDB4E6E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2" y="980728"/>
            <a:ext cx="7301207" cy="677108"/>
          </a:xfrm>
        </p:spPr>
        <p:txBody>
          <a:bodyPr/>
          <a:lstStyle/>
          <a:p>
            <a:r>
              <a:rPr lang="en-GB" sz="4400" dirty="0"/>
              <a:t>A new vision for Ukraine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3EB69D-DCFE-45E5-96D9-F6143C4B1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34" y="6354211"/>
            <a:ext cx="11665296" cy="1363241"/>
          </a:xfrm>
        </p:spPr>
        <p:txBody>
          <a:bodyPr/>
          <a:lstStyle/>
          <a:p>
            <a:r>
              <a:rPr lang="en-GB" sz="1200" dirty="0">
                <a:hlinkClick r:id="rId3"/>
              </a:rPr>
              <a:t>https://www.smithschool.ox.ac.uk/sites/default/files/2023-06/The-Green-Phoenix-Framework-a-climate-positive-plan-for-economic-recovery-in-Ukraine.pdf</a:t>
            </a:r>
            <a:r>
              <a:rPr lang="en-GB" sz="1200" dirty="0"/>
              <a:t> </a:t>
            </a:r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A2594556-A5EC-4BAB-8946-F85312CB327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id="{E7B514B7-9FB4-4DB1-ABE6-A505865501B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DB522-D0FD-4A1C-ABF6-26172EC3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58" y="1556792"/>
            <a:ext cx="8779630" cy="4797419"/>
          </a:xfrm>
          <a:prstGeom prst="rect">
            <a:avLst/>
          </a:prstGeom>
        </p:spPr>
      </p:pic>
      <p:sp>
        <p:nvSpPr>
          <p:cNvPr id="11" name="Lightning Bolt 10" descr="-">
            <a:extLst>
              <a:ext uri="{FF2B5EF4-FFF2-40B4-BE49-F238E27FC236}">
                <a16:creationId xmlns:a16="http://schemas.microsoft.com/office/drawing/2014/main" id="{1BD3563D-A5F9-4BE2-AAF9-CB6C7F8CE3C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ghtning Bolt 11" descr="-">
            <a:extLst>
              <a:ext uri="{FF2B5EF4-FFF2-40B4-BE49-F238E27FC236}">
                <a16:creationId xmlns:a16="http://schemas.microsoft.com/office/drawing/2014/main" id="{1715EF82-2328-4244-A4E3-A9CD8D91137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ightning Bolt 15" descr="-">
            <a:extLst>
              <a:ext uri="{FF2B5EF4-FFF2-40B4-BE49-F238E27FC236}">
                <a16:creationId xmlns:a16="http://schemas.microsoft.com/office/drawing/2014/main" id="{B5021DCB-4A24-4628-8CB5-5F546CF2B06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ghtning Bolt 16" descr="-">
            <a:extLst>
              <a:ext uri="{FF2B5EF4-FFF2-40B4-BE49-F238E27FC236}">
                <a16:creationId xmlns:a16="http://schemas.microsoft.com/office/drawing/2014/main" id="{B0549026-0142-4844-9A06-75D555B7C30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A15A2F-56E7-48E5-9A59-285F6E44D0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E4BFB0-0F49-47D3-A5FB-7D1708E1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081F-239C-4341-BD58-9460499BB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C820499-154F-4036-8452-84EBC8D1F6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3" y="-11003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F8EE9-F84E-4A90-90A7-75E95BC2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74" y="1772816"/>
            <a:ext cx="6400800" cy="4581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A5F248-33BC-4FF1-A9D7-01B79B98ACB9}"/>
              </a:ext>
            </a:extLst>
          </p:cNvPr>
          <p:cNvSpPr/>
          <p:nvPr/>
        </p:nvSpPr>
        <p:spPr>
          <a:xfrm>
            <a:off x="118542" y="6354341"/>
            <a:ext cx="2766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https://ahdb.org.uk/carbon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B76F-19CA-4880-B20B-8C8503B350E9}"/>
              </a:ext>
            </a:extLst>
          </p:cNvPr>
          <p:cNvSpPr txBox="1"/>
          <p:nvPr/>
        </p:nvSpPr>
        <p:spPr>
          <a:xfrm>
            <a:off x="190550" y="1107008"/>
            <a:ext cx="118093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Net zero is the sum of emissions is equal to the sum of sequestration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80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C2ACE-E6D8-4DB8-902C-4F4BBAE0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47" y="1052736"/>
            <a:ext cx="8268291" cy="5805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59CC0-538F-4817-8F42-214091968F7B}"/>
              </a:ext>
            </a:extLst>
          </p:cNvPr>
          <p:cNvSpPr/>
          <p:nvPr/>
        </p:nvSpPr>
        <p:spPr>
          <a:xfrm>
            <a:off x="9983638" y="1296636"/>
            <a:ext cx="202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https://www.smithschool.ox.ac.uk/sites/default/files/2023-06/The-Green-Phoenix-Framework-a-climate-positive-plan-for-economic-recovery-in-Ukraine.pdf </a:t>
            </a:r>
          </a:p>
        </p:txBody>
      </p:sp>
    </p:spTree>
    <p:extLst>
      <p:ext uri="{BB962C8B-B14F-4D97-AF65-F5344CB8AC3E}">
        <p14:creationId xmlns:p14="http://schemas.microsoft.com/office/powerpoint/2010/main" val="20287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6BBA45-1FE0-42DF-9FA1-3E8C6DEC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2909-F694-44B0-87B1-2339388E0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42" y="6103243"/>
            <a:ext cx="10657184" cy="2272334"/>
          </a:xfrm>
        </p:spPr>
        <p:txBody>
          <a:bodyPr/>
          <a:lstStyle/>
          <a:p>
            <a:r>
              <a:rPr lang="en-GB" sz="2000" dirty="0"/>
              <a:t>https://www.statista.com/statistics/438967/fertilizer-consumption-globally-by-nutrient/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D81D7-4EFA-4963-BA8B-1DFFAB828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822" y="993800"/>
            <a:ext cx="9096375" cy="51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7A765-40E3-466A-B4D2-7219F53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10988-BAED-47D1-87BF-E60766AB11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63456-7F24-4347-81E8-47DE02549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70" y="1124744"/>
            <a:ext cx="9577064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9A37470-1972-4197-BF4F-ABC7CCF90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3" y="-11003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D947C-CEEA-4835-B358-B39BFBB7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812" y="1556792"/>
            <a:ext cx="7301207" cy="523220"/>
          </a:xfrm>
        </p:spPr>
        <p:txBody>
          <a:bodyPr/>
          <a:lstStyle/>
          <a:p>
            <a:r>
              <a:rPr lang="en-GB" dirty="0"/>
              <a:t>What does a t of CO2 look like?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0F67F-1260-47FB-995A-55B47046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7552" y="5912762"/>
            <a:ext cx="7300800" cy="2272334"/>
          </a:xfrm>
        </p:spPr>
        <p:txBody>
          <a:bodyPr/>
          <a:lstStyle/>
          <a:p>
            <a:r>
              <a:rPr lang="en-GB" sz="1400" dirty="0">
                <a:hlinkClick r:id="rId3"/>
              </a:rPr>
              <a:t>https://projectblue.blob.core.windows.net/media/Default/Imported%20Publication%20Docs/AHDB%20Cereals%20&amp;%20Oilseeds/Arable%20Focus/2023/Arable%20Focus%20(Winter%202023)%20V2.pdf</a:t>
            </a:r>
            <a:r>
              <a:rPr lang="en-GB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ED4B8-FC4E-4044-A76E-5E6148D0C8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22206"/>
            <a:ext cx="3384376" cy="60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31A906-9563-4833-83F3-EA2C094B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8F7F3-DC16-4F9C-A660-4C00114AE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E86C1-83C2-41BC-B51A-A7CA10B4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2737"/>
            <a:ext cx="11855845" cy="5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E79885-298A-42F6-98F8-F1EDCC6B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67" y="1268760"/>
            <a:ext cx="5173754" cy="523220"/>
          </a:xfrm>
        </p:spPr>
        <p:txBody>
          <a:bodyPr/>
          <a:lstStyle/>
          <a:p>
            <a:r>
              <a:rPr lang="en-GB" dirty="0"/>
              <a:t>Key messages for Ukraine….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B4F90-CA12-4C07-8900-EE000C5E0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Wetter winters</a:t>
            </a:r>
          </a:p>
          <a:p>
            <a:r>
              <a:rPr lang="en-GB" dirty="0"/>
              <a:t>Drier and hotter summers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90248-B04E-46A5-91D3-D9F570E321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254" y="1052736"/>
            <a:ext cx="5324475" cy="5447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A9B61-A317-40CD-A851-1725C428357C}"/>
              </a:ext>
            </a:extLst>
          </p:cNvPr>
          <p:cNvSpPr txBox="1"/>
          <p:nvPr/>
        </p:nvSpPr>
        <p:spPr>
          <a:xfrm>
            <a:off x="411213" y="6309320"/>
            <a:ext cx="2896755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700" dirty="0"/>
              <a:t>Climate Knowledge Portal (2023)</a:t>
            </a:r>
          </a:p>
        </p:txBody>
      </p:sp>
    </p:spTree>
    <p:extLst>
      <p:ext uri="{BB962C8B-B14F-4D97-AF65-F5344CB8AC3E}">
        <p14:creationId xmlns:p14="http://schemas.microsoft.com/office/powerpoint/2010/main" val="26741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2EBD22-B8A0-485C-9737-EC510F8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96" y="1124744"/>
            <a:ext cx="3164120" cy="1046440"/>
          </a:xfrm>
        </p:spPr>
        <p:txBody>
          <a:bodyPr/>
          <a:lstStyle/>
          <a:p>
            <a:r>
              <a:rPr lang="en-US" dirty="0"/>
              <a:t>Ukraine. Building Climate Resilience in Agriculture and Forestry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CC7EF-397C-4AFC-849A-AFF3C7C50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42" y="6381328"/>
            <a:ext cx="7300800" cy="421555"/>
          </a:xfrm>
        </p:spPr>
        <p:txBody>
          <a:bodyPr/>
          <a:lstStyle/>
          <a:p>
            <a:r>
              <a:rPr lang="en-GB" dirty="0"/>
              <a:t>World Bank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6473F-D192-45A7-8614-7DD8C7FD8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34" y="1052736"/>
            <a:ext cx="54006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5BE4CE92-29E7-4E66-9370-12E49A38B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FBA19C-74AE-4E35-8BF3-8CA09C75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B43B8-0531-413D-BDAF-6D4544CD3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018E2-1A89-4F0D-AF05-7C8B47983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81" y="-18047"/>
            <a:ext cx="1042721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DB6810-6DBE-446C-9929-EBF49D6CA9A5}"/>
              </a:ext>
            </a:extLst>
          </p:cNvPr>
          <p:cNvSpPr/>
          <p:nvPr/>
        </p:nvSpPr>
        <p:spPr>
          <a:xfrm>
            <a:off x="16106" y="2903384"/>
            <a:ext cx="1748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https://ceobs.org/ukraine-conflict-environmental-briefing-the-climate-crisis/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1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FAF531-D31F-4E47-817B-FDE2C03E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F8024-69A8-414D-83A8-06D7E2002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550" y="6309320"/>
            <a:ext cx="7300800" cy="421555"/>
          </a:xfrm>
        </p:spPr>
        <p:txBody>
          <a:bodyPr/>
          <a:lstStyle/>
          <a:p>
            <a:r>
              <a:rPr lang="en-GB" dirty="0"/>
              <a:t>FAO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D88CA-DF25-4708-8D73-EF4A5007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052736"/>
            <a:ext cx="10657184" cy="53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8D4725-F0BA-4ECD-875D-715F1C5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07" y="980728"/>
            <a:ext cx="9511648" cy="1292662"/>
          </a:xfrm>
        </p:spPr>
        <p:txBody>
          <a:bodyPr/>
          <a:lstStyle/>
          <a:p>
            <a:r>
              <a:rPr lang="en-GB" sz="4000" dirty="0"/>
              <a:t>Green and climate </a:t>
            </a:r>
            <a:r>
              <a:rPr lang="en-GB" sz="4400" dirty="0"/>
              <a:t>resilient</a:t>
            </a:r>
            <a:r>
              <a:rPr lang="en-GB" sz="4000" dirty="0"/>
              <a:t> agriculture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5F379-1236-46BC-8F84-439A85E11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550" y="6237312"/>
            <a:ext cx="7300800" cy="2272334"/>
          </a:xfrm>
        </p:spPr>
        <p:txBody>
          <a:bodyPr/>
          <a:lstStyle/>
          <a:p>
            <a:r>
              <a:rPr lang="en-GB" dirty="0"/>
              <a:t>FAO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DEB78-37FA-465A-A4C4-3A07C1401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82" y="1582810"/>
            <a:ext cx="9361041" cy="5243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5CCBA-8935-4435-8D57-18FAE19641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4" y="5535192"/>
            <a:ext cx="183293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31E221-EBC6-4F2D-BEA6-5198551C4D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52A02-50FB-4346-A908-E2E37C7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27C48-5907-4795-84B2-337A8D51D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FFCEC-B40E-491F-9E47-5BD1D4BAA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735CD1-C8F6-4DDF-95D7-B40CC159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09CBA-D390-4DFB-B6BC-57042BCFE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550" y="6309320"/>
            <a:ext cx="7300800" cy="421555"/>
          </a:xfrm>
        </p:spPr>
        <p:txBody>
          <a:bodyPr/>
          <a:lstStyle/>
          <a:p>
            <a:r>
              <a:rPr lang="en-GB" dirty="0" err="1"/>
              <a:t>Agricapture</a:t>
            </a:r>
            <a:r>
              <a:rPr lang="en-GB" dirty="0"/>
              <a:t> CO2 (2023)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0F272-7E05-47CF-B4AD-525B710D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06" y="1290637"/>
            <a:ext cx="9753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0B5D9D-B18A-4A7F-AAFA-576D002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E6FCD-57FB-413F-A382-32198FB17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42" y="6453336"/>
            <a:ext cx="7300800" cy="2272334"/>
          </a:xfrm>
        </p:spPr>
        <p:txBody>
          <a:bodyPr/>
          <a:lstStyle/>
          <a:p>
            <a:r>
              <a:rPr lang="en-GB" dirty="0"/>
              <a:t>World Bank (2014)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B64E4-D3BA-41F1-AC0D-7C5A41FD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124744"/>
            <a:ext cx="1051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6B40F3-53F1-4579-9844-B48DE5B7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FA106-A3FD-44CB-B227-F43B53C50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260" y="6160930"/>
            <a:ext cx="10513168" cy="2272334"/>
          </a:xfrm>
        </p:spPr>
        <p:txBody>
          <a:bodyPr/>
          <a:lstStyle/>
          <a:p>
            <a:r>
              <a:rPr lang="en-GB" sz="1600" dirty="0">
                <a:hlinkClick r:id="rId3"/>
              </a:rPr>
              <a:t>https://documents1.worldbank.org/curated/en/755621468319486733/pdf/918500WP0UKRAI0E0Box385344B00OUO090.pdf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6F4F6-BA23-4FD8-B36B-B14B7ADD8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" y="17624"/>
            <a:ext cx="12142776" cy="4104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AE7F2-95BA-43F9-8076-24BECE674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3" y="4293096"/>
            <a:ext cx="5616624" cy="1856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EF436-75F6-4431-B601-943A8E5CC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592" y="4293096"/>
            <a:ext cx="6434821" cy="18565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DFCF8C-1CD4-4CAC-98B8-BE957771B5A9}"/>
              </a:ext>
            </a:extLst>
          </p:cNvPr>
          <p:cNvSpPr/>
          <p:nvPr/>
        </p:nvSpPr>
        <p:spPr>
          <a:xfrm>
            <a:off x="5624630" y="357301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https://documents1.worldbank.org/curated/en/755621468319486733/pdf/918500WP0UKRAI0E0Box385344B00OUO090.pdf</a:t>
            </a:r>
          </a:p>
        </p:txBody>
      </p:sp>
    </p:spTree>
    <p:extLst>
      <p:ext uri="{BB962C8B-B14F-4D97-AF65-F5344CB8AC3E}">
        <p14:creationId xmlns:p14="http://schemas.microsoft.com/office/powerpoint/2010/main" val="29988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139A84-C58A-496C-95F1-F9C9F4543A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B18963-EC4C-424F-8BFE-0E8BCF53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A241D-3A19-49B2-904E-717F9EAE0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2F96C8A3-B5A1-488A-9E23-58EF8C4B83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3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AF988-557E-4568-98B9-8CF2D0D49091}"/>
              </a:ext>
            </a:extLst>
          </p:cNvPr>
          <p:cNvSpPr txBox="1"/>
          <p:nvPr/>
        </p:nvSpPr>
        <p:spPr>
          <a:xfrm>
            <a:off x="478582" y="1412776"/>
            <a:ext cx="108732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Ukraine's threats from climate change……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CAE1-03AD-46EA-9D0F-5F867FDB5BB2}"/>
              </a:ext>
            </a:extLst>
          </p:cNvPr>
          <p:cNvSpPr txBox="1"/>
          <p:nvPr/>
        </p:nvSpPr>
        <p:spPr>
          <a:xfrm>
            <a:off x="550590" y="2204864"/>
            <a:ext cx="1058517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Aridisation</a:t>
            </a:r>
            <a:r>
              <a:rPr lang="en-GB" sz="2400" dirty="0"/>
              <a:t> in southern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Floods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Wildfires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Heat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Long term sea level rises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69F27-737C-4950-8132-BC723A7EE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04" y="2190356"/>
            <a:ext cx="6828098" cy="4142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157459-09E2-4CEF-B747-1E2E170A7152}"/>
              </a:ext>
            </a:extLst>
          </p:cNvPr>
          <p:cNvSpPr/>
          <p:nvPr/>
        </p:nvSpPr>
        <p:spPr>
          <a:xfrm>
            <a:off x="-44670" y="6217694"/>
            <a:ext cx="3835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https://ceobs.org/ukraine-conflict-environmental-briefing-the-climate-crisis/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85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84EDCE5D-C0C9-4B3C-A61C-8BE56180D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3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8D9C20-793D-4FB4-BB9F-6149D621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349B8-DA5A-45D4-ABAB-C53667256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B131E-5D9C-433F-BAAA-B43C2CEF9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8" y="1340768"/>
            <a:ext cx="7056784" cy="5071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32955-2FEB-4D17-A401-FEDE43062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655" y="1411893"/>
            <a:ext cx="3536045" cy="47971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332920-C9C5-4A3F-BEFE-F8D650494930}"/>
              </a:ext>
            </a:extLst>
          </p:cNvPr>
          <p:cNvSpPr/>
          <p:nvPr/>
        </p:nvSpPr>
        <p:spPr>
          <a:xfrm>
            <a:off x="18543" y="6596390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5"/>
              </a:rPr>
              <a:t>https://en.ecoaction.org.ua/wp-content/uploads/2018/11/water-is-coming-double.pdf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8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B5EE0B-A92E-4605-8203-CA1B7910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9570" y="997647"/>
            <a:ext cx="7301207" cy="523220"/>
          </a:xfrm>
        </p:spPr>
        <p:txBody>
          <a:bodyPr/>
          <a:lstStyle/>
          <a:p>
            <a:r>
              <a:rPr lang="en-GB" dirty="0"/>
              <a:t>Why did the Aral sea shrink?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35B5-8706-47D8-95BC-3DF9401E9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E31C60-47F7-47E1-B83C-4106A7459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34" y="1124744"/>
            <a:ext cx="6793134" cy="2701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65D5D9-DE54-4AB1-8B7E-5907ED7C9A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462" y="3825980"/>
            <a:ext cx="3840806" cy="3051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BC8FA-2131-4664-82F6-428012B40A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82" y="1730916"/>
            <a:ext cx="4351383" cy="2606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4B0A8-67CD-40CD-BCC8-AF434E73EA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33" y="3825980"/>
            <a:ext cx="2966111" cy="3038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A67E7B-86FE-480E-A618-D145726544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80" y="4385875"/>
            <a:ext cx="4392486" cy="24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DF7C77-37EB-4762-9417-7971331AFF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9E29E-C131-4EE2-84DA-C17B51A9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F5490-51DC-42D9-84AD-06ED8EAF78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621FF0C3-2D50-4662-986C-5A39DB0B82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3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FE46BA-BE6A-4813-8201-4BC751170236}"/>
              </a:ext>
            </a:extLst>
          </p:cNvPr>
          <p:cNvSpPr txBox="1"/>
          <p:nvPr/>
        </p:nvSpPr>
        <p:spPr>
          <a:xfrm>
            <a:off x="622598" y="1412776"/>
            <a:ext cx="104411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5400" dirty="0"/>
              <a:t>How to build agriculture back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31B2E-156B-47EA-8C9F-4557255783B6}"/>
              </a:ext>
            </a:extLst>
          </p:cNvPr>
          <p:cNvSpPr txBox="1"/>
          <p:nvPr/>
        </p:nvSpPr>
        <p:spPr>
          <a:xfrm>
            <a:off x="334566" y="2451966"/>
            <a:ext cx="11089232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Change farming systems and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Education on regenerative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Investment in no till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Natural fertility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Reducing soil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Become more resilient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914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53D3BBA7-8E4A-4784-895B-01A4C0365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FF01F9-E156-4ECE-9DBA-21120200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0B431-634C-4EC8-942F-9E10A2157A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war damaged solar panel in the town of Yampil, in Ukraine's Donetsk oblast.">
            <a:extLst>
              <a:ext uri="{FF2B5EF4-FFF2-40B4-BE49-F238E27FC236}">
                <a16:creationId xmlns:a16="http://schemas.microsoft.com/office/drawing/2014/main" id="{D3F7E19E-1063-42CC-A325-7C3BD202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75" y="1122964"/>
            <a:ext cx="8595915" cy="57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7ABDD9-100A-47E5-9697-529A5F1B3ABF}"/>
              </a:ext>
            </a:extLst>
          </p:cNvPr>
          <p:cNvSpPr/>
          <p:nvPr/>
        </p:nvSpPr>
        <p:spPr>
          <a:xfrm>
            <a:off x="9551590" y="5482638"/>
            <a:ext cx="304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https://ceobs.org/ukraine-conflict-environmental-briefing-the-climate-crisis/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33499B-36DD-4891-A733-C8EB6F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460" y="1124744"/>
            <a:ext cx="7301207" cy="523220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C46C2-52B4-4D64-8A2C-E4BEF1823E93}"/>
              </a:ext>
            </a:extLst>
          </p:cNvPr>
          <p:cNvSpPr txBox="1"/>
          <p:nvPr/>
        </p:nvSpPr>
        <p:spPr>
          <a:xfrm>
            <a:off x="120129" y="2060848"/>
            <a:ext cx="12071871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err="1"/>
              <a:t>Agricapture</a:t>
            </a:r>
            <a:r>
              <a:rPr lang="en-GB" sz="1400" dirty="0"/>
              <a:t> CO2 (2023). </a:t>
            </a:r>
            <a:r>
              <a:rPr lang="en-GB" sz="1400" dirty="0">
                <a:hlinkClick r:id="rId3"/>
              </a:rPr>
              <a:t>https://agricaptureco2.eu/the-six-principles-of-regenerative-farming-why-are-they-important/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AHDB (2023). Various. </a:t>
            </a:r>
            <a:r>
              <a:rPr lang="en-GB" sz="1400" dirty="0">
                <a:hlinkClick r:id="rId4"/>
              </a:rPr>
              <a:t>https://ahdb.org.uk/knowledge-library/arable-focus-the-journal-for-cereals-and-oilseeds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CEOBS</a:t>
            </a:r>
            <a:r>
              <a:rPr lang="en-GB" sz="1400" dirty="0">
                <a:hlinkClick r:id="rId5"/>
              </a:rPr>
              <a:t> (</a:t>
            </a:r>
            <a:r>
              <a:rPr lang="en-GB" sz="1400" dirty="0"/>
              <a:t>2023</a:t>
            </a:r>
            <a:r>
              <a:rPr lang="en-GB" sz="1400" dirty="0">
                <a:hlinkClick r:id="rId5"/>
              </a:rPr>
              <a:t>). https://ceobs.org/ukraine-conflict-environmental-briefing-the-climate-crisis/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Climate Change Knowledge Portal (20203). </a:t>
            </a:r>
            <a:r>
              <a:rPr lang="en-GB" sz="1400" dirty="0">
                <a:hlinkClick r:id="rId6"/>
              </a:rPr>
              <a:t>https://climateknowledgeportal.worldbank.org/country/ukraine/climate-data-historical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FAO (2021). Green and climate resilient agriculture. </a:t>
            </a:r>
            <a:r>
              <a:rPr lang="en-GB" sz="1400" dirty="0">
                <a:hlinkClick r:id="rId7"/>
              </a:rPr>
              <a:t>https://www.fao.org/3/cb6978en/cb6978en.pdf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FAO (2022). Ukraine: Impact of the war on agriculture and rural </a:t>
            </a:r>
            <a:r>
              <a:rPr lang="en-GB" sz="1400" dirty="0" err="1"/>
              <a:t>livlihoods</a:t>
            </a:r>
            <a:r>
              <a:rPr lang="en-GB" sz="1400" dirty="0"/>
              <a:t> in Ukraine – Findings of a nationwide rural household survey. </a:t>
            </a:r>
            <a:r>
              <a:rPr lang="en-GB" sz="1400" dirty="0">
                <a:hlinkClick r:id="rId8"/>
              </a:rPr>
              <a:t>https://www.fao.org/3/cc3311en/cc3311en.pdf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/>
              <a:t>World bank (2014). </a:t>
            </a:r>
            <a:r>
              <a:rPr lang="en-US" sz="1400" dirty="0"/>
              <a:t>Ukraine: Soil fertility to strengthen climate resilience. </a:t>
            </a:r>
            <a:r>
              <a:rPr lang="en-US" sz="1400" dirty="0">
                <a:hlinkClick r:id="rId9"/>
              </a:rPr>
              <a:t>https://documents1.worldbank.org/curated/en/755621468319486733/pdf/918500WP0UKRAI0E0Box385344B00OUO090.pdf</a:t>
            </a:r>
            <a:r>
              <a:rPr lang="en-US" sz="1400" dirty="0"/>
              <a:t>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World Bank (2023). </a:t>
            </a:r>
            <a:r>
              <a:rPr lang="en-US" sz="1400" dirty="0"/>
              <a:t>Ukraine. Building Climate Resilience in Agriculture and Forestry </a:t>
            </a:r>
            <a:r>
              <a:rPr lang="en-GB" sz="1400" dirty="0">
                <a:hlinkClick r:id="rId10"/>
              </a:rPr>
              <a:t>https://documents1.worldbank.org/curated/en/893671643276478711/pdf/Ukraine-Building-Climate-Resilience-in-Agriculture-and-Forestry.pdf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 err="1"/>
              <a:t>Zagoruichyka</a:t>
            </a:r>
            <a:r>
              <a:rPr lang="en-GB" sz="1400" dirty="0"/>
              <a:t> et al. (2023). </a:t>
            </a:r>
            <a:r>
              <a:rPr lang="en-US" sz="1400" dirty="0"/>
              <a:t>The Green Phoenix Framework: Climate-Positive Plan for Economic Recovery in Ukraine . Oxford Smith School of Enterprise and the Environment | Working Paper No. 23-03 | 21 June 2023 ISSN 2732-4214 (Online)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BED2BD60-74CA-45A7-B743-73E846B3CAC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id="{4F7F6BE2-2B3A-48FD-AB64-F83A9C65CF4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2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22" y="1268760"/>
            <a:ext cx="9498307" cy="4819781"/>
          </a:xfrm>
        </p:spPr>
        <p:txBody>
          <a:bodyPr/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Any questions?</a:t>
            </a:r>
            <a:br>
              <a:rPr lang="en-GB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4000" dirty="0">
                <a:latin typeface="Tahoma"/>
                <a:ea typeface="Tahoma"/>
                <a:cs typeface="Tahoma"/>
              </a:rPr>
            </a:b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6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</a:t>
            </a:r>
            <a:endParaRPr lang="en-GB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10530D-585F-4CF2-A726-6752633BC3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02A79-8EF8-4C1A-A4E3-46DA32B2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6DEF1-3392-4E59-8F1D-C50EC4226D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11A544B-D513-4229-9D47-DD6C81C39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3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8F75C-2D7A-4331-94BF-5FF05E95FC2F}"/>
              </a:ext>
            </a:extLst>
          </p:cNvPr>
          <p:cNvSpPr txBox="1"/>
          <p:nvPr/>
        </p:nvSpPr>
        <p:spPr>
          <a:xfrm>
            <a:off x="190550" y="1255980"/>
            <a:ext cx="110125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Ukraine climate policy before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2E766-9597-4865-868A-092C04828ED6}"/>
              </a:ext>
            </a:extLst>
          </p:cNvPr>
          <p:cNvSpPr/>
          <p:nvPr/>
        </p:nvSpPr>
        <p:spPr>
          <a:xfrm>
            <a:off x="6078307" y="6208791"/>
            <a:ext cx="6511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https://ceobs.org/ukraine-conflict-environmental-briefing-the-climate-crisis/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52AF2-3019-4291-8043-374847BA3C04}"/>
              </a:ext>
            </a:extLst>
          </p:cNvPr>
          <p:cNvSpPr txBox="1"/>
          <p:nvPr/>
        </p:nvSpPr>
        <p:spPr>
          <a:xfrm>
            <a:off x="334566" y="2060848"/>
            <a:ext cx="10801200" cy="4570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Ukraine’s economy was carbon intensive prior to 2022 </a:t>
            </a:r>
            <a:r>
              <a:rPr lang="en-GB" sz="2800" dirty="0" err="1"/>
              <a:t>esp</a:t>
            </a:r>
            <a:r>
              <a:rPr lang="en-GB" sz="2800" dirty="0"/>
              <a:t> energy, industry &amp;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Economic downturn ‘helped’ Ukraine reach target emission reductions from 942.8 MT CO2 in 1990 to 327.3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 2016, Ukraine ratified the Paris Agreement to reduce emissions by 40% from the 1990 levels (this allowed for economic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 2021 submitted 2030 climate targets for UNFCCC aiming to slightly reduce emissions but allow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 mid 2020 Ukraine announced it would align itself to the European Green New Deal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570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D8E1B-5491-4F80-979B-D4620FAA9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CEB72-3E8A-4D2B-98DF-6F39DC09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2E402-CBF5-482C-8D73-7015D1F55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86A065E-BCAA-4599-8125-0E0C16849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0026B2-8CB0-4836-A49E-B1DE08C9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8" y="1204996"/>
            <a:ext cx="8208912" cy="5173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7EA8B8-451F-47E6-86BB-E4B7687264AF}"/>
              </a:ext>
            </a:extLst>
          </p:cNvPr>
          <p:cNvSpPr/>
          <p:nvPr/>
        </p:nvSpPr>
        <p:spPr>
          <a:xfrm>
            <a:off x="9637923" y="6194069"/>
            <a:ext cx="2205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https://ecodozor.org/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2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818E593-BDF5-4AAF-9425-659ED35D65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6CD241-BC8E-49F8-AE9A-8ED6A1C0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5A6F4-89FE-48C1-9F6E-109AC1B8C0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E4579E87-69BF-4E60-9BD8-76C76B9DEC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FE355-7924-45F1-84B6-17ADA1ED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08" y="1214312"/>
            <a:ext cx="5386418" cy="5192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14EA3-99CA-40CD-819C-18C747E38427}"/>
              </a:ext>
            </a:extLst>
          </p:cNvPr>
          <p:cNvSpPr/>
          <p:nvPr/>
        </p:nvSpPr>
        <p:spPr>
          <a:xfrm>
            <a:off x="9626033" y="6082803"/>
            <a:ext cx="220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https://ecodozor.org/</a:t>
            </a:r>
          </a:p>
        </p:txBody>
      </p:sp>
    </p:spTree>
    <p:extLst>
      <p:ext uri="{BB962C8B-B14F-4D97-AF65-F5344CB8AC3E}">
        <p14:creationId xmlns:p14="http://schemas.microsoft.com/office/powerpoint/2010/main" val="24952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829A96A-AD68-4713-95A6-31EAFBD7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600" y="6131113"/>
            <a:ext cx="11368800" cy="276999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https://climateknowledgeportal.worldbank.org/country/ukraine/climate-data-historical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D1C79-19ED-4BB6-A749-CB2F3B9E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90" y="1412776"/>
            <a:ext cx="11368800" cy="840230"/>
          </a:xfrm>
        </p:spPr>
        <p:txBody>
          <a:bodyPr/>
          <a:lstStyle/>
          <a:p>
            <a:r>
              <a:rPr lang="en-GB" dirty="0"/>
              <a:t>Ukraine is warming….</a:t>
            </a:r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id="{0E1502AD-C59D-4EEB-AAEA-B54A7C622D7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6E6EB91A-365B-4FE9-9D6F-C61F002DE98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30440-AC19-4EAC-8D54-0A8BADB98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77" y="2267030"/>
            <a:ext cx="8334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F63B99-133A-4C91-8EEB-661ADD06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4" y="1124744"/>
            <a:ext cx="10940984" cy="523220"/>
          </a:xfrm>
        </p:spPr>
        <p:txBody>
          <a:bodyPr/>
          <a:lstStyle/>
          <a:p>
            <a:r>
              <a:rPr lang="en-GB" dirty="0"/>
              <a:t>The country needs to be prepared for a changing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3190-72F3-4E78-8759-8DCFA2364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42" y="5671741"/>
            <a:ext cx="2520280" cy="853603"/>
          </a:xfrm>
        </p:spPr>
        <p:txBody>
          <a:bodyPr/>
          <a:lstStyle/>
          <a:p>
            <a:r>
              <a:rPr lang="en-GB" sz="1600" dirty="0">
                <a:hlinkClick r:id="rId3"/>
              </a:rPr>
              <a:t>https://climateknowledgeportal.worldbank.org/country/ukraine/climate-data-historical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57A4B77B-167C-4AB8-9717-AEF98835515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id="{7365A542-411D-4724-BDFF-348C3A42192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67B29-A2FD-427B-A035-9BAC0C7FBC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70" y="1663957"/>
            <a:ext cx="7300800" cy="51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786A2-3766-4BB8-ACBD-980FFCA0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04" y="1026840"/>
            <a:ext cx="7560840" cy="583673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48BFF4-771B-4679-83A0-B13C193178A6}"/>
              </a:ext>
            </a:extLst>
          </p:cNvPr>
          <p:cNvSpPr txBox="1">
            <a:spLocks/>
          </p:cNvSpPr>
          <p:nvPr/>
        </p:nvSpPr>
        <p:spPr>
          <a:xfrm>
            <a:off x="190550" y="6381328"/>
            <a:ext cx="7300800" cy="22723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600" kern="1200" spc="-20" baseline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6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 typeface="Nunito Sans Light" panose="00000400000000000000" pitchFamily="2" charset="0"/>
              <a:buChar char="•"/>
              <a:defRPr sz="18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04000" indent="-2520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Nunito Sans Light" panose="00000400000000000000" pitchFamily="2" charset="0"/>
              <a:buChar char="–"/>
              <a:defRPr sz="18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World Bank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20c98d2-2562-4649-b493-94bdcb2967f6"/>
</p:tagLst>
</file>

<file path=ppt/theme/theme1.xml><?xml version="1.0" encoding="utf-8"?>
<a:theme xmlns:a="http://schemas.openxmlformats.org/drawingml/2006/main" name="RAU">
  <a:themeElements>
    <a:clrScheme name="RAU">
      <a:dk1>
        <a:sysClr val="windowText" lastClr="000000"/>
      </a:dk1>
      <a:lt1>
        <a:sysClr val="window" lastClr="FFFFFF"/>
      </a:lt1>
      <a:dk2>
        <a:srgbClr val="53565A"/>
      </a:dk2>
      <a:lt2>
        <a:srgbClr val="CBC4BC"/>
      </a:lt2>
      <a:accent1>
        <a:srgbClr val="7D2248"/>
      </a:accent1>
      <a:accent2>
        <a:srgbClr val="F1B434"/>
      </a:accent2>
      <a:accent3>
        <a:srgbClr val="00A174"/>
      </a:accent3>
      <a:accent4>
        <a:srgbClr val="EA4B5B"/>
      </a:accent4>
      <a:accent5>
        <a:srgbClr val="520A29"/>
      </a:accent5>
      <a:accent6>
        <a:srgbClr val="FFFFFF"/>
      </a:accent6>
      <a:hlink>
        <a:srgbClr val="000000"/>
      </a:hlink>
      <a:folHlink>
        <a:srgbClr val="53565A"/>
      </a:folHlink>
    </a:clrScheme>
    <a:fontScheme name="RAU">
      <a:majorFont>
        <a:latin typeface="Spectral Semi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7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29047</TotalTime>
  <Words>872</Words>
  <Application>Microsoft Office PowerPoint</Application>
  <PresentationFormat>Custom</PresentationFormat>
  <Paragraphs>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Nunito Sans Black</vt:lpstr>
      <vt:lpstr>Nunito Sans Light</vt:lpstr>
      <vt:lpstr>Spectral</vt:lpstr>
      <vt:lpstr>Spectral SemiBold</vt:lpstr>
      <vt:lpstr>Tahoma</vt:lpstr>
      <vt:lpstr>RAU</vt:lpstr>
      <vt:lpstr>Moving towards net zero and farming systems fit for the future Dr Nicola D Cannon (Nicky) Professor of Agriculture Specialism in agronomy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Ukraine is warming….</vt:lpstr>
      <vt:lpstr>The country needs to be prepared for a changing climate</vt:lpstr>
      <vt:lpstr>PowerPoint Presentation</vt:lpstr>
      <vt:lpstr>PowerPoint Presentation</vt:lpstr>
      <vt:lpstr>A new vision for Ukraine</vt:lpstr>
      <vt:lpstr>PowerPoint Presentation</vt:lpstr>
      <vt:lpstr>PowerPoint Presentation</vt:lpstr>
      <vt:lpstr>PowerPoint Presentation</vt:lpstr>
      <vt:lpstr>PowerPoint Presentation</vt:lpstr>
      <vt:lpstr>What does a t of CO2 look like?</vt:lpstr>
      <vt:lpstr>PowerPoint Presentation</vt:lpstr>
      <vt:lpstr>Key messages for Ukraine….</vt:lpstr>
      <vt:lpstr>Ukraine. Building Climate Resilience in Agriculture and Forestry</vt:lpstr>
      <vt:lpstr>PowerPoint Presentation</vt:lpstr>
      <vt:lpstr>Green and climate resilient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Aral sea shrink?</vt:lpstr>
      <vt:lpstr>PowerPoint Presentation</vt:lpstr>
      <vt:lpstr>References</vt:lpstr>
      <vt:lpstr>Any questions?    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Stewart</dc:creator>
  <cp:lastModifiedBy>Nicola Cannon</cp:lastModifiedBy>
  <cp:revision>300</cp:revision>
  <cp:lastPrinted>2018-10-11T13:11:16Z</cp:lastPrinted>
  <dcterms:created xsi:type="dcterms:W3CDTF">2018-07-10T07:37:29Z</dcterms:created>
  <dcterms:modified xsi:type="dcterms:W3CDTF">2023-11-24T10:27:21Z</dcterms:modified>
</cp:coreProperties>
</file>